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AD2354"/>
    <a:srgbClr val="D2388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4" d="100"/>
          <a:sy n="64" d="100"/>
        </p:scale>
        <p:origin x="-864" y="-1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grpSp>
        <p:nvGrpSpPr>
          <p:cNvPr id="25" name="Group 24"/>
          <p:cNvGrpSpPr/>
          <p:nvPr/>
        </p:nvGrpSpPr>
        <p:grpSpPr>
          <a:xfrm>
            <a:off x="-9525" y="-3175"/>
            <a:ext cx="12197943" cy="6861176"/>
            <a:chOff x="-9525" y="-3175"/>
            <a:chExt cx="12197943" cy="6861176"/>
          </a:xfrm>
        </p:grpSpPr>
        <p:sp>
          <p:nvSpPr>
            <p:cNvPr id="14" name="Freeform 5"/>
            <p:cNvSpPr>
              <a:spLocks noEditPoints="1"/>
            </p:cNvSpPr>
            <p:nvPr/>
          </p:nvSpPr>
          <p:spPr bwMode="auto">
            <a:xfrm>
              <a:off x="-9525" y="-3175"/>
              <a:ext cx="11242675" cy="6861175"/>
            </a:xfrm>
            <a:custGeom>
              <a:avLst/>
              <a:gdLst/>
              <a:ahLst/>
              <a:cxnLst/>
              <a:rect l="0" t="0" r="r" b="b"/>
              <a:pathLst>
                <a:path w="3538" h="2158">
                  <a:moveTo>
                    <a:pt x="1153" y="425"/>
                  </a:moveTo>
                  <a:cubicBezTo>
                    <a:pt x="1156" y="429"/>
                    <a:pt x="1166" y="413"/>
                    <a:pt x="1171" y="406"/>
                  </a:cubicBezTo>
                  <a:cubicBezTo>
                    <a:pt x="1177" y="398"/>
                    <a:pt x="1183" y="390"/>
                    <a:pt x="1188" y="382"/>
                  </a:cubicBezTo>
                  <a:cubicBezTo>
                    <a:pt x="1195" y="370"/>
                    <a:pt x="1201" y="358"/>
                    <a:pt x="1207" y="346"/>
                  </a:cubicBezTo>
                  <a:cubicBezTo>
                    <a:pt x="1212" y="333"/>
                    <a:pt x="1218" y="321"/>
                    <a:pt x="1216" y="306"/>
                  </a:cubicBezTo>
                  <a:cubicBezTo>
                    <a:pt x="1216" y="303"/>
                    <a:pt x="1215" y="300"/>
                    <a:pt x="1214" y="298"/>
                  </a:cubicBezTo>
                  <a:cubicBezTo>
                    <a:pt x="1211" y="295"/>
                    <a:pt x="1208" y="295"/>
                    <a:pt x="1205" y="295"/>
                  </a:cubicBezTo>
                  <a:cubicBezTo>
                    <a:pt x="1198" y="297"/>
                    <a:pt x="1194" y="303"/>
                    <a:pt x="1190" y="310"/>
                  </a:cubicBezTo>
                  <a:cubicBezTo>
                    <a:pt x="1185" y="318"/>
                    <a:pt x="1180" y="325"/>
                    <a:pt x="1177" y="334"/>
                  </a:cubicBezTo>
                  <a:cubicBezTo>
                    <a:pt x="1171" y="349"/>
                    <a:pt x="1167" y="364"/>
                    <a:pt x="1162" y="379"/>
                  </a:cubicBezTo>
                  <a:cubicBezTo>
                    <a:pt x="1158" y="394"/>
                    <a:pt x="1149" y="420"/>
                    <a:pt x="1153" y="425"/>
                  </a:cubicBezTo>
                  <a:close/>
                  <a:moveTo>
                    <a:pt x="2234" y="763"/>
                  </a:moveTo>
                  <a:cubicBezTo>
                    <a:pt x="2245" y="793"/>
                    <a:pt x="2265" y="812"/>
                    <a:pt x="2285" y="829"/>
                  </a:cubicBezTo>
                  <a:cubicBezTo>
                    <a:pt x="2287" y="831"/>
                    <a:pt x="2289" y="832"/>
                    <a:pt x="2291" y="833"/>
                  </a:cubicBezTo>
                  <a:cubicBezTo>
                    <a:pt x="2292" y="833"/>
                    <a:pt x="2293" y="833"/>
                    <a:pt x="2293" y="833"/>
                  </a:cubicBezTo>
                  <a:cubicBezTo>
                    <a:pt x="2295" y="833"/>
                    <a:pt x="2296" y="832"/>
                    <a:pt x="2297" y="831"/>
                  </a:cubicBezTo>
                  <a:cubicBezTo>
                    <a:pt x="2301" y="826"/>
                    <a:pt x="2295" y="813"/>
                    <a:pt x="2294" y="808"/>
                  </a:cubicBezTo>
                  <a:cubicBezTo>
                    <a:pt x="2290" y="800"/>
                    <a:pt x="2286" y="792"/>
                    <a:pt x="2282" y="784"/>
                  </a:cubicBezTo>
                  <a:cubicBezTo>
                    <a:pt x="2276" y="771"/>
                    <a:pt x="2269" y="757"/>
                    <a:pt x="2260" y="746"/>
                  </a:cubicBezTo>
                  <a:cubicBezTo>
                    <a:pt x="2257" y="741"/>
                    <a:pt x="2253" y="736"/>
                    <a:pt x="2248" y="734"/>
                  </a:cubicBezTo>
                  <a:cubicBezTo>
                    <a:pt x="2243" y="733"/>
                    <a:pt x="2237" y="734"/>
                    <a:pt x="2234" y="740"/>
                  </a:cubicBezTo>
                  <a:cubicBezTo>
                    <a:pt x="2232" y="743"/>
                    <a:pt x="2231" y="747"/>
                    <a:pt x="2232" y="751"/>
                  </a:cubicBezTo>
                  <a:cubicBezTo>
                    <a:pt x="2232" y="756"/>
                    <a:pt x="2233" y="759"/>
                    <a:pt x="2234" y="763"/>
                  </a:cubicBezTo>
                  <a:close/>
                  <a:moveTo>
                    <a:pt x="1153" y="1133"/>
                  </a:moveTo>
                  <a:cubicBezTo>
                    <a:pt x="1156" y="1137"/>
                    <a:pt x="1166" y="1122"/>
                    <a:pt x="1171" y="1115"/>
                  </a:cubicBezTo>
                  <a:cubicBezTo>
                    <a:pt x="1177" y="1107"/>
                    <a:pt x="1183" y="1099"/>
                    <a:pt x="1188" y="1090"/>
                  </a:cubicBezTo>
                  <a:cubicBezTo>
                    <a:pt x="1195" y="1079"/>
                    <a:pt x="1201" y="1067"/>
                    <a:pt x="1207" y="1054"/>
                  </a:cubicBezTo>
                  <a:cubicBezTo>
                    <a:pt x="1212" y="1042"/>
                    <a:pt x="1218" y="1029"/>
                    <a:pt x="1216" y="1015"/>
                  </a:cubicBezTo>
                  <a:cubicBezTo>
                    <a:pt x="1216" y="1011"/>
                    <a:pt x="1215" y="1008"/>
                    <a:pt x="1214" y="1006"/>
                  </a:cubicBezTo>
                  <a:cubicBezTo>
                    <a:pt x="1211" y="1003"/>
                    <a:pt x="1208" y="1003"/>
                    <a:pt x="1205" y="1004"/>
                  </a:cubicBezTo>
                  <a:cubicBezTo>
                    <a:pt x="1198" y="1006"/>
                    <a:pt x="1194" y="1012"/>
                    <a:pt x="1190" y="1019"/>
                  </a:cubicBezTo>
                  <a:cubicBezTo>
                    <a:pt x="1185" y="1026"/>
                    <a:pt x="1180" y="1034"/>
                    <a:pt x="1177" y="1043"/>
                  </a:cubicBezTo>
                  <a:cubicBezTo>
                    <a:pt x="1171" y="1058"/>
                    <a:pt x="1167" y="1073"/>
                    <a:pt x="1162" y="1088"/>
                  </a:cubicBezTo>
                  <a:cubicBezTo>
                    <a:pt x="1158" y="1103"/>
                    <a:pt x="1149" y="1129"/>
                    <a:pt x="1153" y="1133"/>
                  </a:cubicBezTo>
                  <a:close/>
                  <a:moveTo>
                    <a:pt x="1156" y="932"/>
                  </a:moveTo>
                  <a:cubicBezTo>
                    <a:pt x="1151" y="929"/>
                    <a:pt x="1144" y="931"/>
                    <a:pt x="1140" y="937"/>
                  </a:cubicBezTo>
                  <a:cubicBezTo>
                    <a:pt x="1136" y="942"/>
                    <a:pt x="1134" y="949"/>
                    <a:pt x="1133" y="956"/>
                  </a:cubicBezTo>
                  <a:cubicBezTo>
                    <a:pt x="1134" y="981"/>
                    <a:pt x="1137" y="1006"/>
                    <a:pt x="1140" y="1031"/>
                  </a:cubicBezTo>
                  <a:cubicBezTo>
                    <a:pt x="1142" y="1041"/>
                    <a:pt x="1143" y="1051"/>
                    <a:pt x="1145" y="1061"/>
                  </a:cubicBezTo>
                  <a:cubicBezTo>
                    <a:pt x="1146" y="1064"/>
                    <a:pt x="1149" y="1082"/>
                    <a:pt x="1153" y="1074"/>
                  </a:cubicBezTo>
                  <a:cubicBezTo>
                    <a:pt x="1155" y="1069"/>
                    <a:pt x="1156" y="1063"/>
                    <a:pt x="1157" y="1058"/>
                  </a:cubicBezTo>
                  <a:cubicBezTo>
                    <a:pt x="1159" y="1048"/>
                    <a:pt x="1160" y="1038"/>
                    <a:pt x="1161" y="1028"/>
                  </a:cubicBezTo>
                  <a:cubicBezTo>
                    <a:pt x="1164" y="1011"/>
                    <a:pt x="1165" y="994"/>
                    <a:pt x="1166" y="977"/>
                  </a:cubicBezTo>
                  <a:cubicBezTo>
                    <a:pt x="1167" y="963"/>
                    <a:pt x="1168" y="940"/>
                    <a:pt x="1156" y="932"/>
                  </a:cubicBezTo>
                  <a:close/>
                  <a:moveTo>
                    <a:pt x="2305" y="16"/>
                  </a:moveTo>
                  <a:cubicBezTo>
                    <a:pt x="2307" y="11"/>
                    <a:pt x="2308" y="5"/>
                    <a:pt x="2309" y="0"/>
                  </a:cubicBezTo>
                  <a:cubicBezTo>
                    <a:pt x="2297" y="0"/>
                    <a:pt x="2297" y="0"/>
                    <a:pt x="2297" y="0"/>
                  </a:cubicBezTo>
                  <a:cubicBezTo>
                    <a:pt x="2297" y="1"/>
                    <a:pt x="2297" y="2"/>
                    <a:pt x="2297" y="2"/>
                  </a:cubicBezTo>
                  <a:cubicBezTo>
                    <a:pt x="2298" y="5"/>
                    <a:pt x="2301" y="24"/>
                    <a:pt x="2305" y="16"/>
                  </a:cubicBezTo>
                  <a:close/>
                  <a:moveTo>
                    <a:pt x="2282" y="57"/>
                  </a:moveTo>
                  <a:cubicBezTo>
                    <a:pt x="2285" y="61"/>
                    <a:pt x="2299" y="86"/>
                    <a:pt x="2299" y="75"/>
                  </a:cubicBezTo>
                  <a:cubicBezTo>
                    <a:pt x="2299" y="64"/>
                    <a:pt x="2296" y="51"/>
                    <a:pt x="2293" y="40"/>
                  </a:cubicBezTo>
                  <a:cubicBezTo>
                    <a:pt x="2290" y="26"/>
                    <a:pt x="2287" y="13"/>
                    <a:pt x="2283" y="0"/>
                  </a:cubicBezTo>
                  <a:cubicBezTo>
                    <a:pt x="2252" y="0"/>
                    <a:pt x="2252" y="0"/>
                    <a:pt x="2252" y="0"/>
                  </a:cubicBezTo>
                  <a:cubicBezTo>
                    <a:pt x="2256" y="11"/>
                    <a:pt x="2261" y="21"/>
                    <a:pt x="2266" y="31"/>
                  </a:cubicBezTo>
                  <a:cubicBezTo>
                    <a:pt x="2271" y="40"/>
                    <a:pt x="2276" y="49"/>
                    <a:pt x="2282" y="57"/>
                  </a:cubicBezTo>
                  <a:close/>
                  <a:moveTo>
                    <a:pt x="2234" y="58"/>
                  </a:moveTo>
                  <a:cubicBezTo>
                    <a:pt x="2245" y="87"/>
                    <a:pt x="2265" y="107"/>
                    <a:pt x="2285" y="124"/>
                  </a:cubicBezTo>
                  <a:cubicBezTo>
                    <a:pt x="2287" y="125"/>
                    <a:pt x="2289" y="127"/>
                    <a:pt x="2291" y="127"/>
                  </a:cubicBezTo>
                  <a:cubicBezTo>
                    <a:pt x="2292" y="128"/>
                    <a:pt x="2293" y="128"/>
                    <a:pt x="2293" y="128"/>
                  </a:cubicBezTo>
                  <a:cubicBezTo>
                    <a:pt x="2295" y="127"/>
                    <a:pt x="2296" y="127"/>
                    <a:pt x="2297" y="125"/>
                  </a:cubicBezTo>
                  <a:cubicBezTo>
                    <a:pt x="2301" y="121"/>
                    <a:pt x="2295" y="107"/>
                    <a:pt x="2294" y="102"/>
                  </a:cubicBezTo>
                  <a:cubicBezTo>
                    <a:pt x="2290" y="94"/>
                    <a:pt x="2286" y="86"/>
                    <a:pt x="2282" y="78"/>
                  </a:cubicBezTo>
                  <a:cubicBezTo>
                    <a:pt x="2276" y="65"/>
                    <a:pt x="2269" y="52"/>
                    <a:pt x="2260" y="40"/>
                  </a:cubicBezTo>
                  <a:cubicBezTo>
                    <a:pt x="2257" y="35"/>
                    <a:pt x="2253" y="31"/>
                    <a:pt x="2248" y="29"/>
                  </a:cubicBezTo>
                  <a:cubicBezTo>
                    <a:pt x="2243" y="27"/>
                    <a:pt x="2237" y="29"/>
                    <a:pt x="2234" y="34"/>
                  </a:cubicBezTo>
                  <a:cubicBezTo>
                    <a:pt x="2232" y="37"/>
                    <a:pt x="2231" y="42"/>
                    <a:pt x="2232" y="46"/>
                  </a:cubicBezTo>
                  <a:cubicBezTo>
                    <a:pt x="2232" y="50"/>
                    <a:pt x="2233" y="54"/>
                    <a:pt x="2234" y="58"/>
                  </a:cubicBezTo>
                  <a:close/>
                  <a:moveTo>
                    <a:pt x="1128" y="1047"/>
                  </a:moveTo>
                  <a:cubicBezTo>
                    <a:pt x="1124" y="1032"/>
                    <a:pt x="1118" y="1009"/>
                    <a:pt x="1104" y="1004"/>
                  </a:cubicBezTo>
                  <a:cubicBezTo>
                    <a:pt x="1100" y="1003"/>
                    <a:pt x="1095" y="1004"/>
                    <a:pt x="1092" y="1008"/>
                  </a:cubicBezTo>
                  <a:cubicBezTo>
                    <a:pt x="1088" y="1014"/>
                    <a:pt x="1088" y="1022"/>
                    <a:pt x="1090" y="1029"/>
                  </a:cubicBezTo>
                  <a:cubicBezTo>
                    <a:pt x="1096" y="1050"/>
                    <a:pt x="1104" y="1070"/>
                    <a:pt x="1114" y="1089"/>
                  </a:cubicBezTo>
                  <a:cubicBezTo>
                    <a:pt x="1119" y="1098"/>
                    <a:pt x="1125" y="1107"/>
                    <a:pt x="1130" y="1116"/>
                  </a:cubicBezTo>
                  <a:cubicBezTo>
                    <a:pt x="1133" y="1120"/>
                    <a:pt x="1147" y="1144"/>
                    <a:pt x="1147" y="1134"/>
                  </a:cubicBezTo>
                  <a:cubicBezTo>
                    <a:pt x="1147" y="1122"/>
                    <a:pt x="1144" y="1109"/>
                    <a:pt x="1141" y="1098"/>
                  </a:cubicBezTo>
                  <a:cubicBezTo>
                    <a:pt x="1138" y="1081"/>
                    <a:pt x="1133" y="1064"/>
                    <a:pt x="1128" y="1047"/>
                  </a:cubicBezTo>
                  <a:close/>
                  <a:moveTo>
                    <a:pt x="2" y="0"/>
                  </a:moveTo>
                  <a:cubicBezTo>
                    <a:pt x="2" y="14"/>
                    <a:pt x="2" y="14"/>
                    <a:pt x="2" y="14"/>
                  </a:cubicBezTo>
                  <a:cubicBezTo>
                    <a:pt x="3" y="10"/>
                    <a:pt x="4" y="5"/>
                    <a:pt x="5" y="0"/>
                  </a:cubicBezTo>
                  <a:lnTo>
                    <a:pt x="2" y="0"/>
                  </a:lnTo>
                  <a:close/>
                  <a:moveTo>
                    <a:pt x="1082" y="1116"/>
                  </a:moveTo>
                  <a:cubicBezTo>
                    <a:pt x="1093" y="1145"/>
                    <a:pt x="1113" y="1165"/>
                    <a:pt x="1133" y="1182"/>
                  </a:cubicBezTo>
                  <a:cubicBezTo>
                    <a:pt x="1135" y="1184"/>
                    <a:pt x="1137" y="1185"/>
                    <a:pt x="1139" y="1186"/>
                  </a:cubicBezTo>
                  <a:cubicBezTo>
                    <a:pt x="1140" y="1186"/>
                    <a:pt x="1141" y="1186"/>
                    <a:pt x="1142" y="1186"/>
                  </a:cubicBezTo>
                  <a:cubicBezTo>
                    <a:pt x="1143" y="1186"/>
                    <a:pt x="1144" y="1185"/>
                    <a:pt x="1145" y="1184"/>
                  </a:cubicBezTo>
                  <a:cubicBezTo>
                    <a:pt x="1149" y="1179"/>
                    <a:pt x="1143" y="1166"/>
                    <a:pt x="1142" y="1161"/>
                  </a:cubicBezTo>
                  <a:cubicBezTo>
                    <a:pt x="1138" y="1152"/>
                    <a:pt x="1134" y="1145"/>
                    <a:pt x="1130" y="1137"/>
                  </a:cubicBezTo>
                  <a:cubicBezTo>
                    <a:pt x="1124" y="1123"/>
                    <a:pt x="1117" y="1110"/>
                    <a:pt x="1108" y="1098"/>
                  </a:cubicBezTo>
                  <a:cubicBezTo>
                    <a:pt x="1105" y="1093"/>
                    <a:pt x="1101" y="1089"/>
                    <a:pt x="1096" y="1087"/>
                  </a:cubicBezTo>
                  <a:cubicBezTo>
                    <a:pt x="1091" y="1085"/>
                    <a:pt x="1085" y="1087"/>
                    <a:pt x="1082" y="1092"/>
                  </a:cubicBezTo>
                  <a:cubicBezTo>
                    <a:pt x="1080" y="1096"/>
                    <a:pt x="1079" y="1100"/>
                    <a:pt x="1080" y="1104"/>
                  </a:cubicBezTo>
                  <a:cubicBezTo>
                    <a:pt x="1080" y="1108"/>
                    <a:pt x="1081" y="1112"/>
                    <a:pt x="1082" y="1116"/>
                  </a:cubicBezTo>
                  <a:close/>
                  <a:moveTo>
                    <a:pt x="19" y="56"/>
                  </a:moveTo>
                  <a:cubicBezTo>
                    <a:pt x="25" y="48"/>
                    <a:pt x="31" y="40"/>
                    <a:pt x="36" y="32"/>
                  </a:cubicBezTo>
                  <a:cubicBezTo>
                    <a:pt x="42" y="22"/>
                    <a:pt x="48" y="11"/>
                    <a:pt x="53" y="0"/>
                  </a:cubicBezTo>
                  <a:cubicBezTo>
                    <a:pt x="19" y="0"/>
                    <a:pt x="19" y="0"/>
                    <a:pt x="19" y="0"/>
                  </a:cubicBezTo>
                  <a:cubicBezTo>
                    <a:pt x="16" y="10"/>
                    <a:pt x="13" y="20"/>
                    <a:pt x="10" y="29"/>
                  </a:cubicBezTo>
                  <a:cubicBezTo>
                    <a:pt x="8" y="38"/>
                    <a:pt x="4" y="50"/>
                    <a:pt x="2" y="59"/>
                  </a:cubicBezTo>
                  <a:cubicBezTo>
                    <a:pt x="2" y="75"/>
                    <a:pt x="2" y="75"/>
                    <a:pt x="2" y="75"/>
                  </a:cubicBezTo>
                  <a:cubicBezTo>
                    <a:pt x="6" y="76"/>
                    <a:pt x="14" y="63"/>
                    <a:pt x="19" y="56"/>
                  </a:cubicBezTo>
                  <a:close/>
                  <a:moveTo>
                    <a:pt x="9" y="675"/>
                  </a:moveTo>
                  <a:cubicBezTo>
                    <a:pt x="12" y="658"/>
                    <a:pt x="14" y="641"/>
                    <a:pt x="14" y="624"/>
                  </a:cubicBezTo>
                  <a:cubicBezTo>
                    <a:pt x="15" y="610"/>
                    <a:pt x="16" y="587"/>
                    <a:pt x="4" y="580"/>
                  </a:cubicBezTo>
                  <a:cubicBezTo>
                    <a:pt x="3" y="579"/>
                    <a:pt x="2" y="579"/>
                    <a:pt x="2" y="579"/>
                  </a:cubicBezTo>
                  <a:cubicBezTo>
                    <a:pt x="2" y="719"/>
                    <a:pt x="2" y="719"/>
                    <a:pt x="2" y="719"/>
                  </a:cubicBezTo>
                  <a:cubicBezTo>
                    <a:pt x="3" y="715"/>
                    <a:pt x="4" y="710"/>
                    <a:pt x="5" y="705"/>
                  </a:cubicBezTo>
                  <a:cubicBezTo>
                    <a:pt x="7" y="695"/>
                    <a:pt x="8" y="685"/>
                    <a:pt x="9" y="675"/>
                  </a:cubicBezTo>
                  <a:close/>
                  <a:moveTo>
                    <a:pt x="1082" y="408"/>
                  </a:moveTo>
                  <a:cubicBezTo>
                    <a:pt x="1093" y="437"/>
                    <a:pt x="1113" y="457"/>
                    <a:pt x="1133" y="474"/>
                  </a:cubicBezTo>
                  <a:cubicBezTo>
                    <a:pt x="1135" y="475"/>
                    <a:pt x="1137" y="477"/>
                    <a:pt x="1139" y="477"/>
                  </a:cubicBezTo>
                  <a:cubicBezTo>
                    <a:pt x="1140" y="478"/>
                    <a:pt x="1141" y="478"/>
                    <a:pt x="1142" y="477"/>
                  </a:cubicBezTo>
                  <a:cubicBezTo>
                    <a:pt x="1143" y="477"/>
                    <a:pt x="1144" y="477"/>
                    <a:pt x="1145" y="475"/>
                  </a:cubicBezTo>
                  <a:cubicBezTo>
                    <a:pt x="1149" y="470"/>
                    <a:pt x="1143" y="457"/>
                    <a:pt x="1142" y="452"/>
                  </a:cubicBezTo>
                  <a:cubicBezTo>
                    <a:pt x="1138" y="444"/>
                    <a:pt x="1134" y="436"/>
                    <a:pt x="1130" y="428"/>
                  </a:cubicBezTo>
                  <a:cubicBezTo>
                    <a:pt x="1124" y="415"/>
                    <a:pt x="1117" y="402"/>
                    <a:pt x="1108" y="390"/>
                  </a:cubicBezTo>
                  <a:cubicBezTo>
                    <a:pt x="1105" y="385"/>
                    <a:pt x="1101" y="380"/>
                    <a:pt x="1096" y="379"/>
                  </a:cubicBezTo>
                  <a:cubicBezTo>
                    <a:pt x="1091" y="377"/>
                    <a:pt x="1085" y="379"/>
                    <a:pt x="1082" y="384"/>
                  </a:cubicBezTo>
                  <a:cubicBezTo>
                    <a:pt x="1080" y="387"/>
                    <a:pt x="1079" y="392"/>
                    <a:pt x="1080" y="396"/>
                  </a:cubicBezTo>
                  <a:cubicBezTo>
                    <a:pt x="1080" y="400"/>
                    <a:pt x="1081" y="404"/>
                    <a:pt x="1082" y="408"/>
                  </a:cubicBezTo>
                  <a:close/>
                  <a:moveTo>
                    <a:pt x="1145" y="352"/>
                  </a:moveTo>
                  <a:cubicBezTo>
                    <a:pt x="1146" y="355"/>
                    <a:pt x="1149" y="374"/>
                    <a:pt x="1153" y="366"/>
                  </a:cubicBezTo>
                  <a:cubicBezTo>
                    <a:pt x="1155" y="361"/>
                    <a:pt x="1156" y="355"/>
                    <a:pt x="1157" y="350"/>
                  </a:cubicBezTo>
                  <a:cubicBezTo>
                    <a:pt x="1159" y="340"/>
                    <a:pt x="1160" y="329"/>
                    <a:pt x="1161" y="319"/>
                  </a:cubicBezTo>
                  <a:cubicBezTo>
                    <a:pt x="1164" y="302"/>
                    <a:pt x="1165" y="285"/>
                    <a:pt x="1166" y="268"/>
                  </a:cubicBezTo>
                  <a:cubicBezTo>
                    <a:pt x="1167" y="254"/>
                    <a:pt x="1168" y="231"/>
                    <a:pt x="1156" y="224"/>
                  </a:cubicBezTo>
                  <a:cubicBezTo>
                    <a:pt x="1151" y="221"/>
                    <a:pt x="1144" y="223"/>
                    <a:pt x="1140" y="228"/>
                  </a:cubicBezTo>
                  <a:cubicBezTo>
                    <a:pt x="1136" y="233"/>
                    <a:pt x="1134" y="240"/>
                    <a:pt x="1133" y="248"/>
                  </a:cubicBezTo>
                  <a:cubicBezTo>
                    <a:pt x="1134" y="273"/>
                    <a:pt x="1137" y="298"/>
                    <a:pt x="1140" y="323"/>
                  </a:cubicBezTo>
                  <a:cubicBezTo>
                    <a:pt x="1142" y="333"/>
                    <a:pt x="1143" y="342"/>
                    <a:pt x="1145" y="352"/>
                  </a:cubicBezTo>
                  <a:close/>
                  <a:moveTo>
                    <a:pt x="1114" y="380"/>
                  </a:moveTo>
                  <a:cubicBezTo>
                    <a:pt x="1119" y="390"/>
                    <a:pt x="1125" y="399"/>
                    <a:pt x="1130" y="407"/>
                  </a:cubicBezTo>
                  <a:cubicBezTo>
                    <a:pt x="1133" y="411"/>
                    <a:pt x="1147" y="435"/>
                    <a:pt x="1147" y="425"/>
                  </a:cubicBezTo>
                  <a:cubicBezTo>
                    <a:pt x="1147" y="414"/>
                    <a:pt x="1144" y="401"/>
                    <a:pt x="1141" y="390"/>
                  </a:cubicBezTo>
                  <a:cubicBezTo>
                    <a:pt x="1138" y="372"/>
                    <a:pt x="1133" y="355"/>
                    <a:pt x="1128" y="338"/>
                  </a:cubicBezTo>
                  <a:cubicBezTo>
                    <a:pt x="1124" y="324"/>
                    <a:pt x="1118" y="300"/>
                    <a:pt x="1104" y="296"/>
                  </a:cubicBezTo>
                  <a:cubicBezTo>
                    <a:pt x="1100" y="294"/>
                    <a:pt x="1095" y="295"/>
                    <a:pt x="1092" y="300"/>
                  </a:cubicBezTo>
                  <a:cubicBezTo>
                    <a:pt x="1088" y="305"/>
                    <a:pt x="1088" y="314"/>
                    <a:pt x="1090" y="320"/>
                  </a:cubicBezTo>
                  <a:cubicBezTo>
                    <a:pt x="1096" y="342"/>
                    <a:pt x="1104" y="362"/>
                    <a:pt x="1114" y="380"/>
                  </a:cubicBezTo>
                  <a:close/>
                  <a:moveTo>
                    <a:pt x="2308" y="580"/>
                  </a:moveTo>
                  <a:cubicBezTo>
                    <a:pt x="2303" y="577"/>
                    <a:pt x="2296" y="579"/>
                    <a:pt x="2292" y="584"/>
                  </a:cubicBezTo>
                  <a:cubicBezTo>
                    <a:pt x="2288" y="589"/>
                    <a:pt x="2286" y="596"/>
                    <a:pt x="2285" y="603"/>
                  </a:cubicBezTo>
                  <a:cubicBezTo>
                    <a:pt x="2286" y="629"/>
                    <a:pt x="2289" y="653"/>
                    <a:pt x="2292" y="678"/>
                  </a:cubicBezTo>
                  <a:cubicBezTo>
                    <a:pt x="2294" y="688"/>
                    <a:pt x="2295" y="698"/>
                    <a:pt x="2297" y="708"/>
                  </a:cubicBezTo>
                  <a:cubicBezTo>
                    <a:pt x="2298" y="711"/>
                    <a:pt x="2301" y="729"/>
                    <a:pt x="2305" y="721"/>
                  </a:cubicBezTo>
                  <a:cubicBezTo>
                    <a:pt x="2307" y="717"/>
                    <a:pt x="2308" y="710"/>
                    <a:pt x="2309" y="705"/>
                  </a:cubicBezTo>
                  <a:cubicBezTo>
                    <a:pt x="2311" y="695"/>
                    <a:pt x="2312" y="685"/>
                    <a:pt x="2313" y="675"/>
                  </a:cubicBezTo>
                  <a:cubicBezTo>
                    <a:pt x="2316" y="658"/>
                    <a:pt x="2317" y="641"/>
                    <a:pt x="2318" y="624"/>
                  </a:cubicBezTo>
                  <a:cubicBezTo>
                    <a:pt x="2319" y="610"/>
                    <a:pt x="2320" y="587"/>
                    <a:pt x="2308" y="580"/>
                  </a:cubicBezTo>
                  <a:close/>
                  <a:moveTo>
                    <a:pt x="3475" y="1115"/>
                  </a:moveTo>
                  <a:cubicBezTo>
                    <a:pt x="3481" y="1107"/>
                    <a:pt x="3487" y="1099"/>
                    <a:pt x="3492" y="1090"/>
                  </a:cubicBezTo>
                  <a:cubicBezTo>
                    <a:pt x="3499" y="1079"/>
                    <a:pt x="3505" y="1067"/>
                    <a:pt x="3511" y="1054"/>
                  </a:cubicBezTo>
                  <a:cubicBezTo>
                    <a:pt x="3516" y="1042"/>
                    <a:pt x="3522" y="1029"/>
                    <a:pt x="3520" y="1015"/>
                  </a:cubicBezTo>
                  <a:cubicBezTo>
                    <a:pt x="3520" y="1011"/>
                    <a:pt x="3519" y="1008"/>
                    <a:pt x="3517" y="1006"/>
                  </a:cubicBezTo>
                  <a:cubicBezTo>
                    <a:pt x="3515" y="1003"/>
                    <a:pt x="3512" y="1003"/>
                    <a:pt x="3509" y="1004"/>
                  </a:cubicBezTo>
                  <a:cubicBezTo>
                    <a:pt x="3502" y="1006"/>
                    <a:pt x="3498" y="1012"/>
                    <a:pt x="3494" y="1019"/>
                  </a:cubicBezTo>
                  <a:cubicBezTo>
                    <a:pt x="3489" y="1026"/>
                    <a:pt x="3484" y="1034"/>
                    <a:pt x="3481" y="1043"/>
                  </a:cubicBezTo>
                  <a:cubicBezTo>
                    <a:pt x="3475" y="1058"/>
                    <a:pt x="3471" y="1073"/>
                    <a:pt x="3466" y="1088"/>
                  </a:cubicBezTo>
                  <a:cubicBezTo>
                    <a:pt x="3462" y="1103"/>
                    <a:pt x="3453" y="1129"/>
                    <a:pt x="3457" y="1133"/>
                  </a:cubicBezTo>
                  <a:cubicBezTo>
                    <a:pt x="3460" y="1137"/>
                    <a:pt x="3470" y="1122"/>
                    <a:pt x="3475" y="1115"/>
                  </a:cubicBezTo>
                  <a:close/>
                  <a:moveTo>
                    <a:pt x="3457" y="425"/>
                  </a:moveTo>
                  <a:cubicBezTo>
                    <a:pt x="3460" y="429"/>
                    <a:pt x="3470" y="413"/>
                    <a:pt x="3475" y="406"/>
                  </a:cubicBezTo>
                  <a:cubicBezTo>
                    <a:pt x="3481" y="398"/>
                    <a:pt x="3487" y="390"/>
                    <a:pt x="3492" y="382"/>
                  </a:cubicBezTo>
                  <a:cubicBezTo>
                    <a:pt x="3499" y="370"/>
                    <a:pt x="3505" y="358"/>
                    <a:pt x="3511" y="346"/>
                  </a:cubicBezTo>
                  <a:cubicBezTo>
                    <a:pt x="3516" y="333"/>
                    <a:pt x="3522" y="321"/>
                    <a:pt x="3520" y="306"/>
                  </a:cubicBezTo>
                  <a:cubicBezTo>
                    <a:pt x="3520" y="303"/>
                    <a:pt x="3519" y="300"/>
                    <a:pt x="3517" y="298"/>
                  </a:cubicBezTo>
                  <a:cubicBezTo>
                    <a:pt x="3515" y="295"/>
                    <a:pt x="3512" y="295"/>
                    <a:pt x="3509" y="295"/>
                  </a:cubicBezTo>
                  <a:cubicBezTo>
                    <a:pt x="3502" y="297"/>
                    <a:pt x="3498" y="303"/>
                    <a:pt x="3494" y="310"/>
                  </a:cubicBezTo>
                  <a:cubicBezTo>
                    <a:pt x="3489" y="318"/>
                    <a:pt x="3484" y="325"/>
                    <a:pt x="3481" y="334"/>
                  </a:cubicBezTo>
                  <a:cubicBezTo>
                    <a:pt x="3475" y="349"/>
                    <a:pt x="3471" y="364"/>
                    <a:pt x="3466" y="379"/>
                  </a:cubicBezTo>
                  <a:cubicBezTo>
                    <a:pt x="3462" y="394"/>
                    <a:pt x="3453" y="420"/>
                    <a:pt x="3457" y="425"/>
                  </a:cubicBezTo>
                  <a:close/>
                  <a:moveTo>
                    <a:pt x="3449" y="352"/>
                  </a:moveTo>
                  <a:cubicBezTo>
                    <a:pt x="3450" y="355"/>
                    <a:pt x="3453" y="374"/>
                    <a:pt x="3457" y="366"/>
                  </a:cubicBezTo>
                  <a:cubicBezTo>
                    <a:pt x="3459" y="361"/>
                    <a:pt x="3460" y="355"/>
                    <a:pt x="3461" y="350"/>
                  </a:cubicBezTo>
                  <a:cubicBezTo>
                    <a:pt x="3463" y="340"/>
                    <a:pt x="3464" y="329"/>
                    <a:pt x="3465" y="319"/>
                  </a:cubicBezTo>
                  <a:cubicBezTo>
                    <a:pt x="3468" y="302"/>
                    <a:pt x="3469" y="285"/>
                    <a:pt x="3470" y="268"/>
                  </a:cubicBezTo>
                  <a:cubicBezTo>
                    <a:pt x="3471" y="254"/>
                    <a:pt x="3472" y="231"/>
                    <a:pt x="3460" y="224"/>
                  </a:cubicBezTo>
                  <a:cubicBezTo>
                    <a:pt x="3455" y="221"/>
                    <a:pt x="3448" y="223"/>
                    <a:pt x="3444" y="228"/>
                  </a:cubicBezTo>
                  <a:cubicBezTo>
                    <a:pt x="3440" y="233"/>
                    <a:pt x="3438" y="240"/>
                    <a:pt x="3437" y="248"/>
                  </a:cubicBezTo>
                  <a:cubicBezTo>
                    <a:pt x="3438" y="273"/>
                    <a:pt x="3441" y="298"/>
                    <a:pt x="3444" y="323"/>
                  </a:cubicBezTo>
                  <a:cubicBezTo>
                    <a:pt x="3446" y="333"/>
                    <a:pt x="3447" y="342"/>
                    <a:pt x="3449" y="352"/>
                  </a:cubicBezTo>
                  <a:close/>
                  <a:moveTo>
                    <a:pt x="3516" y="381"/>
                  </a:moveTo>
                  <a:cubicBezTo>
                    <a:pt x="3503" y="387"/>
                    <a:pt x="3492" y="401"/>
                    <a:pt x="3483" y="415"/>
                  </a:cubicBezTo>
                  <a:cubicBezTo>
                    <a:pt x="3471" y="432"/>
                    <a:pt x="3456" y="468"/>
                    <a:pt x="3459" y="474"/>
                  </a:cubicBezTo>
                  <a:cubicBezTo>
                    <a:pt x="3462" y="480"/>
                    <a:pt x="3500" y="455"/>
                    <a:pt x="3515" y="435"/>
                  </a:cubicBezTo>
                  <a:cubicBezTo>
                    <a:pt x="3523" y="424"/>
                    <a:pt x="3538" y="402"/>
                    <a:pt x="3529" y="386"/>
                  </a:cubicBezTo>
                  <a:cubicBezTo>
                    <a:pt x="3528" y="385"/>
                    <a:pt x="3527" y="383"/>
                    <a:pt x="3525" y="382"/>
                  </a:cubicBezTo>
                  <a:cubicBezTo>
                    <a:pt x="3525" y="382"/>
                    <a:pt x="3524" y="382"/>
                    <a:pt x="3524" y="381"/>
                  </a:cubicBezTo>
                  <a:cubicBezTo>
                    <a:pt x="3522" y="380"/>
                    <a:pt x="3519" y="380"/>
                    <a:pt x="3516" y="381"/>
                  </a:cubicBezTo>
                  <a:close/>
                  <a:moveTo>
                    <a:pt x="3418" y="380"/>
                  </a:moveTo>
                  <a:cubicBezTo>
                    <a:pt x="3423" y="390"/>
                    <a:pt x="3428" y="399"/>
                    <a:pt x="3434" y="407"/>
                  </a:cubicBezTo>
                  <a:cubicBezTo>
                    <a:pt x="3437" y="411"/>
                    <a:pt x="3451" y="435"/>
                    <a:pt x="3451" y="425"/>
                  </a:cubicBezTo>
                  <a:cubicBezTo>
                    <a:pt x="3451" y="414"/>
                    <a:pt x="3448" y="401"/>
                    <a:pt x="3445" y="390"/>
                  </a:cubicBezTo>
                  <a:cubicBezTo>
                    <a:pt x="3442" y="372"/>
                    <a:pt x="3437" y="355"/>
                    <a:pt x="3432" y="338"/>
                  </a:cubicBezTo>
                  <a:cubicBezTo>
                    <a:pt x="3427" y="324"/>
                    <a:pt x="3422" y="300"/>
                    <a:pt x="3408" y="296"/>
                  </a:cubicBezTo>
                  <a:cubicBezTo>
                    <a:pt x="3404" y="294"/>
                    <a:pt x="3399" y="295"/>
                    <a:pt x="3396" y="300"/>
                  </a:cubicBezTo>
                  <a:cubicBezTo>
                    <a:pt x="3392" y="305"/>
                    <a:pt x="3392" y="314"/>
                    <a:pt x="3394" y="320"/>
                  </a:cubicBezTo>
                  <a:cubicBezTo>
                    <a:pt x="3400" y="342"/>
                    <a:pt x="3408" y="362"/>
                    <a:pt x="3418" y="380"/>
                  </a:cubicBezTo>
                  <a:close/>
                  <a:moveTo>
                    <a:pt x="3457" y="1074"/>
                  </a:moveTo>
                  <a:cubicBezTo>
                    <a:pt x="3459" y="1069"/>
                    <a:pt x="3460" y="1063"/>
                    <a:pt x="3461" y="1058"/>
                  </a:cubicBezTo>
                  <a:cubicBezTo>
                    <a:pt x="3463" y="1048"/>
                    <a:pt x="3464" y="1038"/>
                    <a:pt x="3465" y="1028"/>
                  </a:cubicBezTo>
                  <a:cubicBezTo>
                    <a:pt x="3468" y="1011"/>
                    <a:pt x="3469" y="994"/>
                    <a:pt x="3470" y="977"/>
                  </a:cubicBezTo>
                  <a:cubicBezTo>
                    <a:pt x="3471" y="963"/>
                    <a:pt x="3472" y="940"/>
                    <a:pt x="3460" y="932"/>
                  </a:cubicBezTo>
                  <a:cubicBezTo>
                    <a:pt x="3455" y="929"/>
                    <a:pt x="3448" y="931"/>
                    <a:pt x="3444" y="937"/>
                  </a:cubicBezTo>
                  <a:cubicBezTo>
                    <a:pt x="3440" y="942"/>
                    <a:pt x="3438" y="949"/>
                    <a:pt x="3437" y="956"/>
                  </a:cubicBezTo>
                  <a:cubicBezTo>
                    <a:pt x="3438" y="981"/>
                    <a:pt x="3441" y="1006"/>
                    <a:pt x="3444" y="1031"/>
                  </a:cubicBezTo>
                  <a:cubicBezTo>
                    <a:pt x="3446" y="1041"/>
                    <a:pt x="3447" y="1051"/>
                    <a:pt x="3449" y="1061"/>
                  </a:cubicBezTo>
                  <a:cubicBezTo>
                    <a:pt x="3450" y="1064"/>
                    <a:pt x="3453" y="1082"/>
                    <a:pt x="3457" y="1074"/>
                  </a:cubicBezTo>
                  <a:close/>
                  <a:moveTo>
                    <a:pt x="3432" y="1047"/>
                  </a:moveTo>
                  <a:cubicBezTo>
                    <a:pt x="3427" y="1032"/>
                    <a:pt x="3422" y="1009"/>
                    <a:pt x="3408" y="1004"/>
                  </a:cubicBezTo>
                  <a:cubicBezTo>
                    <a:pt x="3404" y="1003"/>
                    <a:pt x="3399" y="1004"/>
                    <a:pt x="3396" y="1008"/>
                  </a:cubicBezTo>
                  <a:cubicBezTo>
                    <a:pt x="3392" y="1014"/>
                    <a:pt x="3392" y="1022"/>
                    <a:pt x="3394" y="1029"/>
                  </a:cubicBezTo>
                  <a:cubicBezTo>
                    <a:pt x="3400" y="1050"/>
                    <a:pt x="3408" y="1070"/>
                    <a:pt x="3418" y="1089"/>
                  </a:cubicBezTo>
                  <a:cubicBezTo>
                    <a:pt x="3423" y="1098"/>
                    <a:pt x="3428" y="1107"/>
                    <a:pt x="3434" y="1116"/>
                  </a:cubicBezTo>
                  <a:cubicBezTo>
                    <a:pt x="3437" y="1120"/>
                    <a:pt x="3451" y="1144"/>
                    <a:pt x="3451" y="1134"/>
                  </a:cubicBezTo>
                  <a:cubicBezTo>
                    <a:pt x="3451" y="1122"/>
                    <a:pt x="3448" y="1109"/>
                    <a:pt x="3445" y="1098"/>
                  </a:cubicBezTo>
                  <a:cubicBezTo>
                    <a:pt x="3442" y="1081"/>
                    <a:pt x="3437" y="1064"/>
                    <a:pt x="3432" y="1047"/>
                  </a:cubicBezTo>
                  <a:close/>
                  <a:moveTo>
                    <a:pt x="2308" y="1285"/>
                  </a:moveTo>
                  <a:cubicBezTo>
                    <a:pt x="2303" y="1282"/>
                    <a:pt x="2296" y="1284"/>
                    <a:pt x="2292" y="1289"/>
                  </a:cubicBezTo>
                  <a:cubicBezTo>
                    <a:pt x="2288" y="1294"/>
                    <a:pt x="2286" y="1302"/>
                    <a:pt x="2285" y="1309"/>
                  </a:cubicBezTo>
                  <a:cubicBezTo>
                    <a:pt x="2286" y="1334"/>
                    <a:pt x="2289" y="1359"/>
                    <a:pt x="2292" y="1384"/>
                  </a:cubicBezTo>
                  <a:cubicBezTo>
                    <a:pt x="2294" y="1394"/>
                    <a:pt x="2295" y="1404"/>
                    <a:pt x="2297" y="1413"/>
                  </a:cubicBezTo>
                  <a:cubicBezTo>
                    <a:pt x="2298" y="1416"/>
                    <a:pt x="2301" y="1435"/>
                    <a:pt x="2305" y="1427"/>
                  </a:cubicBezTo>
                  <a:cubicBezTo>
                    <a:pt x="2307" y="1422"/>
                    <a:pt x="2308" y="1416"/>
                    <a:pt x="2309" y="1411"/>
                  </a:cubicBezTo>
                  <a:cubicBezTo>
                    <a:pt x="2311" y="1401"/>
                    <a:pt x="2312" y="1391"/>
                    <a:pt x="2313" y="1381"/>
                  </a:cubicBezTo>
                  <a:cubicBezTo>
                    <a:pt x="2316" y="1364"/>
                    <a:pt x="2317" y="1347"/>
                    <a:pt x="2318" y="1330"/>
                  </a:cubicBezTo>
                  <a:cubicBezTo>
                    <a:pt x="2319" y="1315"/>
                    <a:pt x="2320" y="1293"/>
                    <a:pt x="2308" y="1285"/>
                  </a:cubicBezTo>
                  <a:close/>
                  <a:moveTo>
                    <a:pt x="2305" y="1486"/>
                  </a:moveTo>
                  <a:cubicBezTo>
                    <a:pt x="2308" y="1490"/>
                    <a:pt x="2318" y="1475"/>
                    <a:pt x="2323" y="1467"/>
                  </a:cubicBezTo>
                  <a:cubicBezTo>
                    <a:pt x="2329" y="1460"/>
                    <a:pt x="2335" y="1451"/>
                    <a:pt x="2340" y="1443"/>
                  </a:cubicBezTo>
                  <a:cubicBezTo>
                    <a:pt x="2347" y="1432"/>
                    <a:pt x="2353" y="1420"/>
                    <a:pt x="2359" y="1407"/>
                  </a:cubicBezTo>
                  <a:cubicBezTo>
                    <a:pt x="2364" y="1395"/>
                    <a:pt x="2370" y="1382"/>
                    <a:pt x="2368" y="1367"/>
                  </a:cubicBezTo>
                  <a:cubicBezTo>
                    <a:pt x="2368" y="1364"/>
                    <a:pt x="2367" y="1361"/>
                    <a:pt x="2366" y="1359"/>
                  </a:cubicBezTo>
                  <a:cubicBezTo>
                    <a:pt x="2363" y="1356"/>
                    <a:pt x="2360" y="1356"/>
                    <a:pt x="2357" y="1357"/>
                  </a:cubicBezTo>
                  <a:cubicBezTo>
                    <a:pt x="2350" y="1359"/>
                    <a:pt x="2346" y="1365"/>
                    <a:pt x="2342" y="1371"/>
                  </a:cubicBezTo>
                  <a:cubicBezTo>
                    <a:pt x="2337" y="1379"/>
                    <a:pt x="2332" y="1387"/>
                    <a:pt x="2329" y="1396"/>
                  </a:cubicBezTo>
                  <a:cubicBezTo>
                    <a:pt x="2323" y="1410"/>
                    <a:pt x="2319" y="1425"/>
                    <a:pt x="2314" y="1441"/>
                  </a:cubicBezTo>
                  <a:cubicBezTo>
                    <a:pt x="2310" y="1455"/>
                    <a:pt x="2301" y="1482"/>
                    <a:pt x="2305" y="1486"/>
                  </a:cubicBezTo>
                  <a:close/>
                  <a:moveTo>
                    <a:pt x="2280" y="1400"/>
                  </a:moveTo>
                  <a:cubicBezTo>
                    <a:pt x="2275" y="1385"/>
                    <a:pt x="2270" y="1362"/>
                    <a:pt x="2256" y="1357"/>
                  </a:cubicBezTo>
                  <a:cubicBezTo>
                    <a:pt x="2252" y="1355"/>
                    <a:pt x="2247" y="1357"/>
                    <a:pt x="2244" y="1361"/>
                  </a:cubicBezTo>
                  <a:cubicBezTo>
                    <a:pt x="2240" y="1366"/>
                    <a:pt x="2240" y="1375"/>
                    <a:pt x="2242" y="1382"/>
                  </a:cubicBezTo>
                  <a:cubicBezTo>
                    <a:pt x="2248" y="1403"/>
                    <a:pt x="2256" y="1423"/>
                    <a:pt x="2266" y="1442"/>
                  </a:cubicBezTo>
                  <a:cubicBezTo>
                    <a:pt x="2271" y="1451"/>
                    <a:pt x="2276" y="1460"/>
                    <a:pt x="2282" y="1468"/>
                  </a:cubicBezTo>
                  <a:cubicBezTo>
                    <a:pt x="2285" y="1473"/>
                    <a:pt x="2299" y="1497"/>
                    <a:pt x="2299" y="1487"/>
                  </a:cubicBezTo>
                  <a:cubicBezTo>
                    <a:pt x="2299" y="1475"/>
                    <a:pt x="2296" y="1462"/>
                    <a:pt x="2293" y="1451"/>
                  </a:cubicBezTo>
                  <a:cubicBezTo>
                    <a:pt x="2290" y="1434"/>
                    <a:pt x="2285" y="1416"/>
                    <a:pt x="2280" y="1400"/>
                  </a:cubicBezTo>
                  <a:close/>
                  <a:moveTo>
                    <a:pt x="3386" y="408"/>
                  </a:moveTo>
                  <a:cubicBezTo>
                    <a:pt x="3397" y="437"/>
                    <a:pt x="3417" y="457"/>
                    <a:pt x="3437" y="474"/>
                  </a:cubicBezTo>
                  <a:cubicBezTo>
                    <a:pt x="3439" y="475"/>
                    <a:pt x="3441" y="477"/>
                    <a:pt x="3443" y="477"/>
                  </a:cubicBezTo>
                  <a:cubicBezTo>
                    <a:pt x="3444" y="478"/>
                    <a:pt x="3445" y="478"/>
                    <a:pt x="3445" y="477"/>
                  </a:cubicBezTo>
                  <a:cubicBezTo>
                    <a:pt x="3447" y="477"/>
                    <a:pt x="3448" y="477"/>
                    <a:pt x="3449" y="475"/>
                  </a:cubicBezTo>
                  <a:cubicBezTo>
                    <a:pt x="3453" y="470"/>
                    <a:pt x="3447" y="457"/>
                    <a:pt x="3446" y="452"/>
                  </a:cubicBezTo>
                  <a:cubicBezTo>
                    <a:pt x="3442" y="444"/>
                    <a:pt x="3438" y="436"/>
                    <a:pt x="3434" y="428"/>
                  </a:cubicBezTo>
                  <a:cubicBezTo>
                    <a:pt x="3428" y="415"/>
                    <a:pt x="3421" y="402"/>
                    <a:pt x="3412" y="390"/>
                  </a:cubicBezTo>
                  <a:cubicBezTo>
                    <a:pt x="3409" y="385"/>
                    <a:pt x="3405" y="380"/>
                    <a:pt x="3400" y="379"/>
                  </a:cubicBezTo>
                  <a:cubicBezTo>
                    <a:pt x="3395" y="377"/>
                    <a:pt x="3389" y="379"/>
                    <a:pt x="3386" y="384"/>
                  </a:cubicBezTo>
                  <a:cubicBezTo>
                    <a:pt x="3384" y="387"/>
                    <a:pt x="3383" y="392"/>
                    <a:pt x="3384" y="396"/>
                  </a:cubicBezTo>
                  <a:cubicBezTo>
                    <a:pt x="3384" y="400"/>
                    <a:pt x="3385" y="404"/>
                    <a:pt x="3386" y="408"/>
                  </a:cubicBezTo>
                  <a:close/>
                  <a:moveTo>
                    <a:pt x="2280" y="694"/>
                  </a:moveTo>
                  <a:cubicBezTo>
                    <a:pt x="2275" y="680"/>
                    <a:pt x="2270" y="656"/>
                    <a:pt x="2256" y="651"/>
                  </a:cubicBezTo>
                  <a:cubicBezTo>
                    <a:pt x="2252" y="650"/>
                    <a:pt x="2247" y="651"/>
                    <a:pt x="2244" y="655"/>
                  </a:cubicBezTo>
                  <a:cubicBezTo>
                    <a:pt x="2240" y="661"/>
                    <a:pt x="2240" y="669"/>
                    <a:pt x="2242" y="676"/>
                  </a:cubicBezTo>
                  <a:cubicBezTo>
                    <a:pt x="2248" y="697"/>
                    <a:pt x="2256" y="718"/>
                    <a:pt x="2266" y="736"/>
                  </a:cubicBezTo>
                  <a:cubicBezTo>
                    <a:pt x="2271" y="745"/>
                    <a:pt x="2276" y="754"/>
                    <a:pt x="2282" y="763"/>
                  </a:cubicBezTo>
                  <a:cubicBezTo>
                    <a:pt x="2285" y="767"/>
                    <a:pt x="2299" y="791"/>
                    <a:pt x="2299" y="781"/>
                  </a:cubicBezTo>
                  <a:cubicBezTo>
                    <a:pt x="2299" y="769"/>
                    <a:pt x="2296" y="757"/>
                    <a:pt x="2293" y="745"/>
                  </a:cubicBezTo>
                  <a:cubicBezTo>
                    <a:pt x="2290" y="728"/>
                    <a:pt x="2285" y="711"/>
                    <a:pt x="2280" y="694"/>
                  </a:cubicBezTo>
                  <a:close/>
                  <a:moveTo>
                    <a:pt x="3386" y="1116"/>
                  </a:moveTo>
                  <a:cubicBezTo>
                    <a:pt x="3397" y="1145"/>
                    <a:pt x="3417" y="1165"/>
                    <a:pt x="3437" y="1182"/>
                  </a:cubicBezTo>
                  <a:cubicBezTo>
                    <a:pt x="3439" y="1184"/>
                    <a:pt x="3441" y="1185"/>
                    <a:pt x="3443" y="1186"/>
                  </a:cubicBezTo>
                  <a:cubicBezTo>
                    <a:pt x="3444" y="1186"/>
                    <a:pt x="3445" y="1186"/>
                    <a:pt x="3445" y="1186"/>
                  </a:cubicBezTo>
                  <a:cubicBezTo>
                    <a:pt x="3447" y="1186"/>
                    <a:pt x="3448" y="1185"/>
                    <a:pt x="3449" y="1184"/>
                  </a:cubicBezTo>
                  <a:cubicBezTo>
                    <a:pt x="3453" y="1179"/>
                    <a:pt x="3447" y="1166"/>
                    <a:pt x="3446" y="1161"/>
                  </a:cubicBezTo>
                  <a:cubicBezTo>
                    <a:pt x="3442" y="1152"/>
                    <a:pt x="3438" y="1145"/>
                    <a:pt x="3434" y="1137"/>
                  </a:cubicBezTo>
                  <a:cubicBezTo>
                    <a:pt x="3428" y="1123"/>
                    <a:pt x="3421" y="1110"/>
                    <a:pt x="3412" y="1098"/>
                  </a:cubicBezTo>
                  <a:cubicBezTo>
                    <a:pt x="3409" y="1093"/>
                    <a:pt x="3405" y="1089"/>
                    <a:pt x="3400" y="1087"/>
                  </a:cubicBezTo>
                  <a:cubicBezTo>
                    <a:pt x="3395" y="1085"/>
                    <a:pt x="3389" y="1087"/>
                    <a:pt x="3386" y="1092"/>
                  </a:cubicBezTo>
                  <a:cubicBezTo>
                    <a:pt x="3384" y="1096"/>
                    <a:pt x="3383" y="1100"/>
                    <a:pt x="3384" y="1104"/>
                  </a:cubicBezTo>
                  <a:cubicBezTo>
                    <a:pt x="3384" y="1108"/>
                    <a:pt x="3385" y="1112"/>
                    <a:pt x="3386" y="1116"/>
                  </a:cubicBezTo>
                  <a:close/>
                  <a:moveTo>
                    <a:pt x="2323" y="762"/>
                  </a:moveTo>
                  <a:cubicBezTo>
                    <a:pt x="2329" y="754"/>
                    <a:pt x="2335" y="746"/>
                    <a:pt x="2340" y="737"/>
                  </a:cubicBezTo>
                  <a:cubicBezTo>
                    <a:pt x="2347" y="726"/>
                    <a:pt x="2353" y="714"/>
                    <a:pt x="2359" y="701"/>
                  </a:cubicBezTo>
                  <a:cubicBezTo>
                    <a:pt x="2364" y="689"/>
                    <a:pt x="2370" y="677"/>
                    <a:pt x="2368" y="662"/>
                  </a:cubicBezTo>
                  <a:cubicBezTo>
                    <a:pt x="2368" y="659"/>
                    <a:pt x="2367" y="655"/>
                    <a:pt x="2366" y="653"/>
                  </a:cubicBezTo>
                  <a:cubicBezTo>
                    <a:pt x="2363" y="650"/>
                    <a:pt x="2360" y="650"/>
                    <a:pt x="2357" y="651"/>
                  </a:cubicBezTo>
                  <a:cubicBezTo>
                    <a:pt x="2350" y="653"/>
                    <a:pt x="2346" y="659"/>
                    <a:pt x="2342" y="666"/>
                  </a:cubicBezTo>
                  <a:cubicBezTo>
                    <a:pt x="2337" y="673"/>
                    <a:pt x="2332" y="681"/>
                    <a:pt x="2329" y="690"/>
                  </a:cubicBezTo>
                  <a:cubicBezTo>
                    <a:pt x="2323" y="705"/>
                    <a:pt x="2319" y="720"/>
                    <a:pt x="2314" y="735"/>
                  </a:cubicBezTo>
                  <a:cubicBezTo>
                    <a:pt x="2310" y="750"/>
                    <a:pt x="2301" y="776"/>
                    <a:pt x="2305" y="780"/>
                  </a:cubicBezTo>
                  <a:cubicBezTo>
                    <a:pt x="2308" y="784"/>
                    <a:pt x="2318" y="769"/>
                    <a:pt x="2323" y="762"/>
                  </a:cubicBezTo>
                  <a:close/>
                  <a:moveTo>
                    <a:pt x="2305" y="75"/>
                  </a:moveTo>
                  <a:cubicBezTo>
                    <a:pt x="2308" y="79"/>
                    <a:pt x="2318" y="63"/>
                    <a:pt x="2323" y="56"/>
                  </a:cubicBezTo>
                  <a:cubicBezTo>
                    <a:pt x="2329" y="48"/>
                    <a:pt x="2335" y="40"/>
                    <a:pt x="2340" y="32"/>
                  </a:cubicBezTo>
                  <a:cubicBezTo>
                    <a:pt x="2346" y="22"/>
                    <a:pt x="2352" y="11"/>
                    <a:pt x="2357" y="0"/>
                  </a:cubicBezTo>
                  <a:cubicBezTo>
                    <a:pt x="2323" y="0"/>
                    <a:pt x="2323" y="0"/>
                    <a:pt x="2323" y="0"/>
                  </a:cubicBezTo>
                  <a:cubicBezTo>
                    <a:pt x="2320" y="10"/>
                    <a:pt x="2317" y="20"/>
                    <a:pt x="2314" y="29"/>
                  </a:cubicBezTo>
                  <a:cubicBezTo>
                    <a:pt x="2310" y="44"/>
                    <a:pt x="2301" y="71"/>
                    <a:pt x="2305" y="75"/>
                  </a:cubicBezTo>
                  <a:close/>
                  <a:moveTo>
                    <a:pt x="2285" y="1535"/>
                  </a:moveTo>
                  <a:cubicBezTo>
                    <a:pt x="2287" y="1536"/>
                    <a:pt x="2289" y="1538"/>
                    <a:pt x="2291" y="1539"/>
                  </a:cubicBezTo>
                  <a:cubicBezTo>
                    <a:pt x="2292" y="1539"/>
                    <a:pt x="2293" y="1539"/>
                    <a:pt x="2293" y="1539"/>
                  </a:cubicBezTo>
                  <a:cubicBezTo>
                    <a:pt x="2295" y="1539"/>
                    <a:pt x="2296" y="1538"/>
                    <a:pt x="2297" y="1537"/>
                  </a:cubicBezTo>
                  <a:cubicBezTo>
                    <a:pt x="2301" y="1532"/>
                    <a:pt x="2295" y="1518"/>
                    <a:pt x="2294" y="1514"/>
                  </a:cubicBezTo>
                  <a:cubicBezTo>
                    <a:pt x="2290" y="1505"/>
                    <a:pt x="2286" y="1497"/>
                    <a:pt x="2282" y="1490"/>
                  </a:cubicBezTo>
                  <a:cubicBezTo>
                    <a:pt x="2276" y="1476"/>
                    <a:pt x="2269" y="1463"/>
                    <a:pt x="2260" y="1451"/>
                  </a:cubicBezTo>
                  <a:cubicBezTo>
                    <a:pt x="2257" y="1446"/>
                    <a:pt x="2253" y="1442"/>
                    <a:pt x="2248" y="1440"/>
                  </a:cubicBezTo>
                  <a:cubicBezTo>
                    <a:pt x="2243" y="1438"/>
                    <a:pt x="2237" y="1440"/>
                    <a:pt x="2234" y="1445"/>
                  </a:cubicBezTo>
                  <a:cubicBezTo>
                    <a:pt x="2232" y="1448"/>
                    <a:pt x="2231" y="1453"/>
                    <a:pt x="2232" y="1457"/>
                  </a:cubicBezTo>
                  <a:cubicBezTo>
                    <a:pt x="2232" y="1461"/>
                    <a:pt x="2233" y="1465"/>
                    <a:pt x="2234" y="1469"/>
                  </a:cubicBezTo>
                  <a:cubicBezTo>
                    <a:pt x="2245" y="1498"/>
                    <a:pt x="2265" y="1518"/>
                    <a:pt x="2285" y="1535"/>
                  </a:cubicBezTo>
                  <a:close/>
                  <a:moveTo>
                    <a:pt x="19" y="762"/>
                  </a:moveTo>
                  <a:cubicBezTo>
                    <a:pt x="25" y="754"/>
                    <a:pt x="31" y="746"/>
                    <a:pt x="36" y="737"/>
                  </a:cubicBezTo>
                  <a:cubicBezTo>
                    <a:pt x="43" y="726"/>
                    <a:pt x="49" y="714"/>
                    <a:pt x="55" y="701"/>
                  </a:cubicBezTo>
                  <a:cubicBezTo>
                    <a:pt x="60" y="689"/>
                    <a:pt x="66" y="677"/>
                    <a:pt x="64" y="662"/>
                  </a:cubicBezTo>
                  <a:cubicBezTo>
                    <a:pt x="64" y="659"/>
                    <a:pt x="63" y="655"/>
                    <a:pt x="62" y="653"/>
                  </a:cubicBezTo>
                  <a:cubicBezTo>
                    <a:pt x="59" y="650"/>
                    <a:pt x="56" y="650"/>
                    <a:pt x="53" y="651"/>
                  </a:cubicBezTo>
                  <a:cubicBezTo>
                    <a:pt x="46" y="653"/>
                    <a:pt x="42" y="659"/>
                    <a:pt x="38" y="666"/>
                  </a:cubicBezTo>
                  <a:cubicBezTo>
                    <a:pt x="33" y="673"/>
                    <a:pt x="28" y="681"/>
                    <a:pt x="25" y="690"/>
                  </a:cubicBezTo>
                  <a:cubicBezTo>
                    <a:pt x="19" y="705"/>
                    <a:pt x="15" y="720"/>
                    <a:pt x="10" y="735"/>
                  </a:cubicBezTo>
                  <a:cubicBezTo>
                    <a:pt x="8" y="743"/>
                    <a:pt x="4" y="755"/>
                    <a:pt x="2" y="765"/>
                  </a:cubicBezTo>
                  <a:cubicBezTo>
                    <a:pt x="2" y="781"/>
                    <a:pt x="2" y="781"/>
                    <a:pt x="2" y="781"/>
                  </a:cubicBezTo>
                  <a:cubicBezTo>
                    <a:pt x="6" y="782"/>
                    <a:pt x="14" y="768"/>
                    <a:pt x="19" y="762"/>
                  </a:cubicBezTo>
                  <a:close/>
                  <a:moveTo>
                    <a:pt x="2373" y="1443"/>
                  </a:moveTo>
                  <a:cubicBezTo>
                    <a:pt x="2373" y="1443"/>
                    <a:pt x="2372" y="1443"/>
                    <a:pt x="2372" y="1443"/>
                  </a:cubicBezTo>
                  <a:cubicBezTo>
                    <a:pt x="2370" y="1441"/>
                    <a:pt x="2367" y="1442"/>
                    <a:pt x="2364" y="1443"/>
                  </a:cubicBezTo>
                  <a:cubicBezTo>
                    <a:pt x="2351" y="1448"/>
                    <a:pt x="2340" y="1463"/>
                    <a:pt x="2331" y="1476"/>
                  </a:cubicBezTo>
                  <a:cubicBezTo>
                    <a:pt x="2319" y="1493"/>
                    <a:pt x="2304" y="1529"/>
                    <a:pt x="2307" y="1535"/>
                  </a:cubicBezTo>
                  <a:cubicBezTo>
                    <a:pt x="2310" y="1542"/>
                    <a:pt x="2348" y="1517"/>
                    <a:pt x="2363" y="1496"/>
                  </a:cubicBezTo>
                  <a:cubicBezTo>
                    <a:pt x="2371" y="1485"/>
                    <a:pt x="2386" y="1463"/>
                    <a:pt x="2377" y="1448"/>
                  </a:cubicBezTo>
                  <a:cubicBezTo>
                    <a:pt x="2376" y="1446"/>
                    <a:pt x="2375" y="1444"/>
                    <a:pt x="2373" y="1443"/>
                  </a:cubicBezTo>
                  <a:close/>
                  <a:moveTo>
                    <a:pt x="2368" y="2073"/>
                  </a:moveTo>
                  <a:cubicBezTo>
                    <a:pt x="2368" y="2070"/>
                    <a:pt x="2367" y="2067"/>
                    <a:pt x="2366" y="2064"/>
                  </a:cubicBezTo>
                  <a:cubicBezTo>
                    <a:pt x="2363" y="2062"/>
                    <a:pt x="2360" y="2061"/>
                    <a:pt x="2357" y="2062"/>
                  </a:cubicBezTo>
                  <a:cubicBezTo>
                    <a:pt x="2350" y="2064"/>
                    <a:pt x="2346" y="2070"/>
                    <a:pt x="2342" y="2077"/>
                  </a:cubicBezTo>
                  <a:cubicBezTo>
                    <a:pt x="2337" y="2085"/>
                    <a:pt x="2332" y="2092"/>
                    <a:pt x="2329" y="2101"/>
                  </a:cubicBezTo>
                  <a:cubicBezTo>
                    <a:pt x="2323" y="2116"/>
                    <a:pt x="2319" y="2131"/>
                    <a:pt x="2314" y="2146"/>
                  </a:cubicBezTo>
                  <a:cubicBezTo>
                    <a:pt x="2313" y="2150"/>
                    <a:pt x="2312" y="2154"/>
                    <a:pt x="2310" y="2158"/>
                  </a:cubicBezTo>
                  <a:cubicBezTo>
                    <a:pt x="2333" y="2158"/>
                    <a:pt x="2333" y="2158"/>
                    <a:pt x="2333" y="2158"/>
                  </a:cubicBezTo>
                  <a:cubicBezTo>
                    <a:pt x="2336" y="2155"/>
                    <a:pt x="2338" y="2152"/>
                    <a:pt x="2340" y="2149"/>
                  </a:cubicBezTo>
                  <a:cubicBezTo>
                    <a:pt x="2347" y="2137"/>
                    <a:pt x="2353" y="2125"/>
                    <a:pt x="2359" y="2112"/>
                  </a:cubicBezTo>
                  <a:cubicBezTo>
                    <a:pt x="2364" y="2100"/>
                    <a:pt x="2370" y="2088"/>
                    <a:pt x="2368" y="2073"/>
                  </a:cubicBezTo>
                  <a:close/>
                  <a:moveTo>
                    <a:pt x="2373" y="738"/>
                  </a:moveTo>
                  <a:cubicBezTo>
                    <a:pt x="2373" y="738"/>
                    <a:pt x="2372" y="737"/>
                    <a:pt x="2372" y="737"/>
                  </a:cubicBezTo>
                  <a:cubicBezTo>
                    <a:pt x="2370" y="736"/>
                    <a:pt x="2367" y="736"/>
                    <a:pt x="2364" y="737"/>
                  </a:cubicBezTo>
                  <a:cubicBezTo>
                    <a:pt x="2351" y="742"/>
                    <a:pt x="2340" y="757"/>
                    <a:pt x="2331" y="770"/>
                  </a:cubicBezTo>
                  <a:cubicBezTo>
                    <a:pt x="2319" y="787"/>
                    <a:pt x="2304" y="823"/>
                    <a:pt x="2307" y="830"/>
                  </a:cubicBezTo>
                  <a:cubicBezTo>
                    <a:pt x="2310" y="836"/>
                    <a:pt x="2348" y="811"/>
                    <a:pt x="2363" y="791"/>
                  </a:cubicBezTo>
                  <a:cubicBezTo>
                    <a:pt x="2371" y="780"/>
                    <a:pt x="2386" y="758"/>
                    <a:pt x="2377" y="742"/>
                  </a:cubicBezTo>
                  <a:cubicBezTo>
                    <a:pt x="2376" y="740"/>
                    <a:pt x="2375" y="739"/>
                    <a:pt x="2373" y="738"/>
                  </a:cubicBezTo>
                  <a:close/>
                  <a:moveTo>
                    <a:pt x="2318" y="2035"/>
                  </a:moveTo>
                  <a:cubicBezTo>
                    <a:pt x="2319" y="2021"/>
                    <a:pt x="2320" y="1998"/>
                    <a:pt x="2308" y="1991"/>
                  </a:cubicBezTo>
                  <a:cubicBezTo>
                    <a:pt x="2303" y="1988"/>
                    <a:pt x="2296" y="1990"/>
                    <a:pt x="2292" y="1995"/>
                  </a:cubicBezTo>
                  <a:cubicBezTo>
                    <a:pt x="2288" y="2000"/>
                    <a:pt x="2286" y="2007"/>
                    <a:pt x="2285" y="2015"/>
                  </a:cubicBezTo>
                  <a:cubicBezTo>
                    <a:pt x="2286" y="2040"/>
                    <a:pt x="2289" y="2065"/>
                    <a:pt x="2292" y="2089"/>
                  </a:cubicBezTo>
                  <a:cubicBezTo>
                    <a:pt x="2294" y="2099"/>
                    <a:pt x="2295" y="2109"/>
                    <a:pt x="2297" y="2119"/>
                  </a:cubicBezTo>
                  <a:cubicBezTo>
                    <a:pt x="2298" y="2122"/>
                    <a:pt x="2301" y="2140"/>
                    <a:pt x="2305" y="2132"/>
                  </a:cubicBezTo>
                  <a:cubicBezTo>
                    <a:pt x="2307" y="2128"/>
                    <a:pt x="2308" y="2122"/>
                    <a:pt x="2309" y="2117"/>
                  </a:cubicBezTo>
                  <a:cubicBezTo>
                    <a:pt x="2311" y="2106"/>
                    <a:pt x="2312" y="2096"/>
                    <a:pt x="2313" y="2086"/>
                  </a:cubicBezTo>
                  <a:cubicBezTo>
                    <a:pt x="2316" y="2069"/>
                    <a:pt x="2317" y="2052"/>
                    <a:pt x="2318" y="2035"/>
                  </a:cubicBezTo>
                  <a:close/>
                  <a:moveTo>
                    <a:pt x="2248" y="2146"/>
                  </a:moveTo>
                  <a:cubicBezTo>
                    <a:pt x="2243" y="2144"/>
                    <a:pt x="2237" y="2145"/>
                    <a:pt x="2234" y="2151"/>
                  </a:cubicBezTo>
                  <a:cubicBezTo>
                    <a:pt x="2233" y="2153"/>
                    <a:pt x="2232" y="2156"/>
                    <a:pt x="2232" y="2158"/>
                  </a:cubicBezTo>
                  <a:cubicBezTo>
                    <a:pt x="2262" y="2158"/>
                    <a:pt x="2262" y="2158"/>
                    <a:pt x="2262" y="2158"/>
                  </a:cubicBezTo>
                  <a:cubicBezTo>
                    <a:pt x="2261" y="2158"/>
                    <a:pt x="2261" y="2157"/>
                    <a:pt x="2260" y="2157"/>
                  </a:cubicBezTo>
                  <a:cubicBezTo>
                    <a:pt x="2257" y="2152"/>
                    <a:pt x="2253" y="2147"/>
                    <a:pt x="2248" y="2146"/>
                  </a:cubicBezTo>
                  <a:close/>
                  <a:moveTo>
                    <a:pt x="2280" y="2105"/>
                  </a:moveTo>
                  <a:cubicBezTo>
                    <a:pt x="2275" y="2091"/>
                    <a:pt x="2270" y="2067"/>
                    <a:pt x="2256" y="2063"/>
                  </a:cubicBezTo>
                  <a:cubicBezTo>
                    <a:pt x="2252" y="2061"/>
                    <a:pt x="2247" y="2062"/>
                    <a:pt x="2244" y="2067"/>
                  </a:cubicBezTo>
                  <a:cubicBezTo>
                    <a:pt x="2240" y="2072"/>
                    <a:pt x="2240" y="2080"/>
                    <a:pt x="2242" y="2087"/>
                  </a:cubicBezTo>
                  <a:cubicBezTo>
                    <a:pt x="2248" y="2108"/>
                    <a:pt x="2256" y="2129"/>
                    <a:pt x="2266" y="2147"/>
                  </a:cubicBezTo>
                  <a:cubicBezTo>
                    <a:pt x="2268" y="2151"/>
                    <a:pt x="2270" y="2155"/>
                    <a:pt x="2272" y="2158"/>
                  </a:cubicBezTo>
                  <a:cubicBezTo>
                    <a:pt x="2294" y="2158"/>
                    <a:pt x="2294" y="2158"/>
                    <a:pt x="2294" y="2158"/>
                  </a:cubicBezTo>
                  <a:cubicBezTo>
                    <a:pt x="2293" y="2158"/>
                    <a:pt x="2293" y="2157"/>
                    <a:pt x="2293" y="2156"/>
                  </a:cubicBezTo>
                  <a:cubicBezTo>
                    <a:pt x="2290" y="2139"/>
                    <a:pt x="2285" y="2122"/>
                    <a:pt x="2280" y="2105"/>
                  </a:cubicBezTo>
                  <a:close/>
                  <a:moveTo>
                    <a:pt x="2373" y="2149"/>
                  </a:moveTo>
                  <a:cubicBezTo>
                    <a:pt x="2373" y="2149"/>
                    <a:pt x="2372" y="2148"/>
                    <a:pt x="2372" y="2148"/>
                  </a:cubicBezTo>
                  <a:cubicBezTo>
                    <a:pt x="2370" y="2147"/>
                    <a:pt x="2367" y="2147"/>
                    <a:pt x="2364" y="2148"/>
                  </a:cubicBezTo>
                  <a:cubicBezTo>
                    <a:pt x="2359" y="2150"/>
                    <a:pt x="2354" y="2154"/>
                    <a:pt x="2349" y="2158"/>
                  </a:cubicBezTo>
                  <a:cubicBezTo>
                    <a:pt x="2379" y="2158"/>
                    <a:pt x="2379" y="2158"/>
                    <a:pt x="2379" y="2158"/>
                  </a:cubicBezTo>
                  <a:cubicBezTo>
                    <a:pt x="2378" y="2157"/>
                    <a:pt x="2378" y="2155"/>
                    <a:pt x="2377" y="2153"/>
                  </a:cubicBezTo>
                  <a:cubicBezTo>
                    <a:pt x="2376" y="2151"/>
                    <a:pt x="2375" y="2150"/>
                    <a:pt x="2373" y="2149"/>
                  </a:cubicBezTo>
                  <a:close/>
                  <a:moveTo>
                    <a:pt x="2373" y="32"/>
                  </a:moveTo>
                  <a:cubicBezTo>
                    <a:pt x="2373" y="32"/>
                    <a:pt x="2372" y="32"/>
                    <a:pt x="2372" y="32"/>
                  </a:cubicBezTo>
                  <a:cubicBezTo>
                    <a:pt x="2370" y="30"/>
                    <a:pt x="2367" y="31"/>
                    <a:pt x="2364" y="32"/>
                  </a:cubicBezTo>
                  <a:cubicBezTo>
                    <a:pt x="2351" y="37"/>
                    <a:pt x="2340" y="51"/>
                    <a:pt x="2331" y="65"/>
                  </a:cubicBezTo>
                  <a:cubicBezTo>
                    <a:pt x="2319" y="82"/>
                    <a:pt x="2304" y="118"/>
                    <a:pt x="2307" y="124"/>
                  </a:cubicBezTo>
                  <a:cubicBezTo>
                    <a:pt x="2310" y="130"/>
                    <a:pt x="2348" y="105"/>
                    <a:pt x="2363" y="85"/>
                  </a:cubicBezTo>
                  <a:cubicBezTo>
                    <a:pt x="2371" y="74"/>
                    <a:pt x="2386" y="52"/>
                    <a:pt x="2377" y="36"/>
                  </a:cubicBezTo>
                  <a:cubicBezTo>
                    <a:pt x="2376" y="35"/>
                    <a:pt x="2375" y="33"/>
                    <a:pt x="2373" y="32"/>
                  </a:cubicBezTo>
                  <a:close/>
                  <a:moveTo>
                    <a:pt x="3525" y="1794"/>
                  </a:moveTo>
                  <a:cubicBezTo>
                    <a:pt x="3525" y="1794"/>
                    <a:pt x="3524" y="1794"/>
                    <a:pt x="3524" y="1794"/>
                  </a:cubicBezTo>
                  <a:cubicBezTo>
                    <a:pt x="3522" y="1792"/>
                    <a:pt x="3519" y="1793"/>
                    <a:pt x="3516" y="1794"/>
                  </a:cubicBezTo>
                  <a:cubicBezTo>
                    <a:pt x="3503" y="1799"/>
                    <a:pt x="3492" y="1813"/>
                    <a:pt x="3483" y="1827"/>
                  </a:cubicBezTo>
                  <a:cubicBezTo>
                    <a:pt x="3471" y="1844"/>
                    <a:pt x="3456" y="1880"/>
                    <a:pt x="3459" y="1886"/>
                  </a:cubicBezTo>
                  <a:cubicBezTo>
                    <a:pt x="3462" y="1892"/>
                    <a:pt x="3500" y="1868"/>
                    <a:pt x="3515" y="1847"/>
                  </a:cubicBezTo>
                  <a:cubicBezTo>
                    <a:pt x="3523" y="1836"/>
                    <a:pt x="3538" y="1814"/>
                    <a:pt x="3529" y="1799"/>
                  </a:cubicBezTo>
                  <a:cubicBezTo>
                    <a:pt x="3528" y="1797"/>
                    <a:pt x="3527" y="1795"/>
                    <a:pt x="3525" y="1794"/>
                  </a:cubicBezTo>
                  <a:close/>
                  <a:moveTo>
                    <a:pt x="3525" y="1091"/>
                  </a:moveTo>
                  <a:cubicBezTo>
                    <a:pt x="3525" y="1090"/>
                    <a:pt x="3524" y="1090"/>
                    <a:pt x="3524" y="1090"/>
                  </a:cubicBezTo>
                  <a:cubicBezTo>
                    <a:pt x="3522" y="1089"/>
                    <a:pt x="3519" y="1089"/>
                    <a:pt x="3516" y="1090"/>
                  </a:cubicBezTo>
                  <a:cubicBezTo>
                    <a:pt x="3503" y="1095"/>
                    <a:pt x="3492" y="1110"/>
                    <a:pt x="3483" y="1123"/>
                  </a:cubicBezTo>
                  <a:cubicBezTo>
                    <a:pt x="3471" y="1140"/>
                    <a:pt x="3456" y="1176"/>
                    <a:pt x="3459" y="1182"/>
                  </a:cubicBezTo>
                  <a:cubicBezTo>
                    <a:pt x="3462" y="1189"/>
                    <a:pt x="3500" y="1164"/>
                    <a:pt x="3515" y="1143"/>
                  </a:cubicBezTo>
                  <a:cubicBezTo>
                    <a:pt x="3523" y="1132"/>
                    <a:pt x="3538" y="1111"/>
                    <a:pt x="3529" y="1095"/>
                  </a:cubicBezTo>
                  <a:cubicBezTo>
                    <a:pt x="3528" y="1093"/>
                    <a:pt x="3527" y="1092"/>
                    <a:pt x="3525" y="1091"/>
                  </a:cubicBezTo>
                  <a:close/>
                  <a:moveTo>
                    <a:pt x="3475" y="1818"/>
                  </a:moveTo>
                  <a:cubicBezTo>
                    <a:pt x="3481" y="1810"/>
                    <a:pt x="3487" y="1802"/>
                    <a:pt x="3492" y="1794"/>
                  </a:cubicBezTo>
                  <a:cubicBezTo>
                    <a:pt x="3499" y="1782"/>
                    <a:pt x="3505" y="1770"/>
                    <a:pt x="3511" y="1758"/>
                  </a:cubicBezTo>
                  <a:cubicBezTo>
                    <a:pt x="3516" y="1745"/>
                    <a:pt x="3522" y="1733"/>
                    <a:pt x="3520" y="1718"/>
                  </a:cubicBezTo>
                  <a:cubicBezTo>
                    <a:pt x="3520" y="1715"/>
                    <a:pt x="3519" y="1712"/>
                    <a:pt x="3517" y="1710"/>
                  </a:cubicBezTo>
                  <a:cubicBezTo>
                    <a:pt x="3515" y="1707"/>
                    <a:pt x="3512" y="1707"/>
                    <a:pt x="3509" y="1708"/>
                  </a:cubicBezTo>
                  <a:cubicBezTo>
                    <a:pt x="3502" y="1710"/>
                    <a:pt x="3498" y="1716"/>
                    <a:pt x="3494" y="1722"/>
                  </a:cubicBezTo>
                  <a:cubicBezTo>
                    <a:pt x="3489" y="1730"/>
                    <a:pt x="3484" y="1738"/>
                    <a:pt x="3481" y="1746"/>
                  </a:cubicBezTo>
                  <a:cubicBezTo>
                    <a:pt x="3475" y="1761"/>
                    <a:pt x="3471" y="1776"/>
                    <a:pt x="3466" y="1792"/>
                  </a:cubicBezTo>
                  <a:cubicBezTo>
                    <a:pt x="3462" y="1806"/>
                    <a:pt x="3453" y="1833"/>
                    <a:pt x="3457" y="1837"/>
                  </a:cubicBezTo>
                  <a:cubicBezTo>
                    <a:pt x="3460" y="1841"/>
                    <a:pt x="3470" y="1826"/>
                    <a:pt x="3475" y="1818"/>
                  </a:cubicBezTo>
                  <a:close/>
                  <a:moveTo>
                    <a:pt x="3434" y="1840"/>
                  </a:moveTo>
                  <a:cubicBezTo>
                    <a:pt x="3428" y="1827"/>
                    <a:pt x="3421" y="1814"/>
                    <a:pt x="3412" y="1802"/>
                  </a:cubicBezTo>
                  <a:cubicBezTo>
                    <a:pt x="3409" y="1797"/>
                    <a:pt x="3405" y="1793"/>
                    <a:pt x="3400" y="1791"/>
                  </a:cubicBezTo>
                  <a:cubicBezTo>
                    <a:pt x="3395" y="1789"/>
                    <a:pt x="3389" y="1791"/>
                    <a:pt x="3386" y="1796"/>
                  </a:cubicBezTo>
                  <a:cubicBezTo>
                    <a:pt x="3384" y="1799"/>
                    <a:pt x="3383" y="1804"/>
                    <a:pt x="3384" y="1808"/>
                  </a:cubicBezTo>
                  <a:cubicBezTo>
                    <a:pt x="3384" y="1812"/>
                    <a:pt x="3385" y="1816"/>
                    <a:pt x="3386" y="1820"/>
                  </a:cubicBezTo>
                  <a:cubicBezTo>
                    <a:pt x="3397" y="1849"/>
                    <a:pt x="3417" y="1869"/>
                    <a:pt x="3437" y="1886"/>
                  </a:cubicBezTo>
                  <a:cubicBezTo>
                    <a:pt x="3439" y="1887"/>
                    <a:pt x="3441" y="1889"/>
                    <a:pt x="3443" y="1889"/>
                  </a:cubicBezTo>
                  <a:cubicBezTo>
                    <a:pt x="3444" y="1890"/>
                    <a:pt x="3445" y="1890"/>
                    <a:pt x="3445" y="1890"/>
                  </a:cubicBezTo>
                  <a:cubicBezTo>
                    <a:pt x="3447" y="1889"/>
                    <a:pt x="3448" y="1889"/>
                    <a:pt x="3449" y="1888"/>
                  </a:cubicBezTo>
                  <a:cubicBezTo>
                    <a:pt x="3453" y="1883"/>
                    <a:pt x="3447" y="1869"/>
                    <a:pt x="3446" y="1865"/>
                  </a:cubicBezTo>
                  <a:cubicBezTo>
                    <a:pt x="3442" y="1856"/>
                    <a:pt x="3438" y="1848"/>
                    <a:pt x="3434" y="1840"/>
                  </a:cubicBezTo>
                  <a:close/>
                  <a:moveTo>
                    <a:pt x="3457" y="1778"/>
                  </a:moveTo>
                  <a:cubicBezTo>
                    <a:pt x="3459" y="1773"/>
                    <a:pt x="3460" y="1767"/>
                    <a:pt x="3461" y="1762"/>
                  </a:cubicBezTo>
                  <a:cubicBezTo>
                    <a:pt x="3463" y="1752"/>
                    <a:pt x="3464" y="1742"/>
                    <a:pt x="3465" y="1731"/>
                  </a:cubicBezTo>
                  <a:cubicBezTo>
                    <a:pt x="3468" y="1715"/>
                    <a:pt x="3469" y="1698"/>
                    <a:pt x="3470" y="1680"/>
                  </a:cubicBezTo>
                  <a:cubicBezTo>
                    <a:pt x="3471" y="1666"/>
                    <a:pt x="3472" y="1643"/>
                    <a:pt x="3460" y="1636"/>
                  </a:cubicBezTo>
                  <a:cubicBezTo>
                    <a:pt x="3455" y="1633"/>
                    <a:pt x="3448" y="1635"/>
                    <a:pt x="3444" y="1640"/>
                  </a:cubicBezTo>
                  <a:cubicBezTo>
                    <a:pt x="3440" y="1645"/>
                    <a:pt x="3438" y="1653"/>
                    <a:pt x="3437" y="1660"/>
                  </a:cubicBezTo>
                  <a:cubicBezTo>
                    <a:pt x="3438" y="1685"/>
                    <a:pt x="3441" y="1710"/>
                    <a:pt x="3444" y="1735"/>
                  </a:cubicBezTo>
                  <a:cubicBezTo>
                    <a:pt x="3446" y="1745"/>
                    <a:pt x="3447" y="1755"/>
                    <a:pt x="3449" y="1764"/>
                  </a:cubicBezTo>
                  <a:cubicBezTo>
                    <a:pt x="3450" y="1767"/>
                    <a:pt x="3453" y="1786"/>
                    <a:pt x="3457" y="1778"/>
                  </a:cubicBezTo>
                  <a:close/>
                  <a:moveTo>
                    <a:pt x="3432" y="1751"/>
                  </a:moveTo>
                  <a:cubicBezTo>
                    <a:pt x="3427" y="1736"/>
                    <a:pt x="3422" y="1713"/>
                    <a:pt x="3408" y="1708"/>
                  </a:cubicBezTo>
                  <a:cubicBezTo>
                    <a:pt x="3404" y="1706"/>
                    <a:pt x="3399" y="1707"/>
                    <a:pt x="3396" y="1712"/>
                  </a:cubicBezTo>
                  <a:cubicBezTo>
                    <a:pt x="3392" y="1717"/>
                    <a:pt x="3392" y="1726"/>
                    <a:pt x="3394" y="1733"/>
                  </a:cubicBezTo>
                  <a:cubicBezTo>
                    <a:pt x="3400" y="1754"/>
                    <a:pt x="3408" y="1774"/>
                    <a:pt x="3418" y="1793"/>
                  </a:cubicBezTo>
                  <a:cubicBezTo>
                    <a:pt x="3423" y="1802"/>
                    <a:pt x="3428" y="1811"/>
                    <a:pt x="3434" y="1819"/>
                  </a:cubicBezTo>
                  <a:cubicBezTo>
                    <a:pt x="3437" y="1823"/>
                    <a:pt x="3451" y="1848"/>
                    <a:pt x="3451" y="1838"/>
                  </a:cubicBezTo>
                  <a:cubicBezTo>
                    <a:pt x="3451" y="1826"/>
                    <a:pt x="3448" y="1813"/>
                    <a:pt x="3445" y="1802"/>
                  </a:cubicBezTo>
                  <a:cubicBezTo>
                    <a:pt x="3442" y="1784"/>
                    <a:pt x="3437" y="1767"/>
                    <a:pt x="3432" y="1751"/>
                  </a:cubicBezTo>
                  <a:close/>
                  <a:moveTo>
                    <a:pt x="1221" y="382"/>
                  </a:moveTo>
                  <a:cubicBezTo>
                    <a:pt x="1221" y="382"/>
                    <a:pt x="1220" y="382"/>
                    <a:pt x="1220" y="381"/>
                  </a:cubicBezTo>
                  <a:cubicBezTo>
                    <a:pt x="1218" y="380"/>
                    <a:pt x="1215" y="380"/>
                    <a:pt x="1212" y="381"/>
                  </a:cubicBezTo>
                  <a:cubicBezTo>
                    <a:pt x="1199" y="387"/>
                    <a:pt x="1188" y="401"/>
                    <a:pt x="1179" y="415"/>
                  </a:cubicBezTo>
                  <a:cubicBezTo>
                    <a:pt x="1168" y="432"/>
                    <a:pt x="1152" y="468"/>
                    <a:pt x="1155" y="474"/>
                  </a:cubicBezTo>
                  <a:cubicBezTo>
                    <a:pt x="1158" y="480"/>
                    <a:pt x="1196" y="455"/>
                    <a:pt x="1211" y="435"/>
                  </a:cubicBezTo>
                  <a:cubicBezTo>
                    <a:pt x="1219" y="424"/>
                    <a:pt x="1234" y="402"/>
                    <a:pt x="1225" y="386"/>
                  </a:cubicBezTo>
                  <a:cubicBezTo>
                    <a:pt x="1224" y="385"/>
                    <a:pt x="1223" y="383"/>
                    <a:pt x="1221" y="382"/>
                  </a:cubicBezTo>
                  <a:close/>
                  <a:moveTo>
                    <a:pt x="69" y="2149"/>
                  </a:moveTo>
                  <a:cubicBezTo>
                    <a:pt x="69" y="2149"/>
                    <a:pt x="68" y="2148"/>
                    <a:pt x="68" y="2148"/>
                  </a:cubicBezTo>
                  <a:cubicBezTo>
                    <a:pt x="66" y="2147"/>
                    <a:pt x="63" y="2147"/>
                    <a:pt x="60" y="2148"/>
                  </a:cubicBezTo>
                  <a:cubicBezTo>
                    <a:pt x="55" y="2150"/>
                    <a:pt x="50" y="2154"/>
                    <a:pt x="45" y="2158"/>
                  </a:cubicBezTo>
                  <a:cubicBezTo>
                    <a:pt x="75" y="2158"/>
                    <a:pt x="75" y="2158"/>
                    <a:pt x="75" y="2158"/>
                  </a:cubicBezTo>
                  <a:cubicBezTo>
                    <a:pt x="74" y="2157"/>
                    <a:pt x="74" y="2155"/>
                    <a:pt x="73" y="2153"/>
                  </a:cubicBezTo>
                  <a:cubicBezTo>
                    <a:pt x="72" y="2151"/>
                    <a:pt x="71" y="2150"/>
                    <a:pt x="69" y="2149"/>
                  </a:cubicBezTo>
                  <a:close/>
                  <a:moveTo>
                    <a:pt x="69" y="1443"/>
                  </a:moveTo>
                  <a:cubicBezTo>
                    <a:pt x="69" y="1443"/>
                    <a:pt x="68" y="1443"/>
                    <a:pt x="68" y="1443"/>
                  </a:cubicBezTo>
                  <a:cubicBezTo>
                    <a:pt x="66" y="1441"/>
                    <a:pt x="63" y="1442"/>
                    <a:pt x="60" y="1443"/>
                  </a:cubicBezTo>
                  <a:cubicBezTo>
                    <a:pt x="47" y="1448"/>
                    <a:pt x="36" y="1463"/>
                    <a:pt x="27" y="1476"/>
                  </a:cubicBezTo>
                  <a:cubicBezTo>
                    <a:pt x="16" y="1493"/>
                    <a:pt x="0" y="1529"/>
                    <a:pt x="3" y="1535"/>
                  </a:cubicBezTo>
                  <a:cubicBezTo>
                    <a:pt x="6" y="1542"/>
                    <a:pt x="44" y="1517"/>
                    <a:pt x="59" y="1496"/>
                  </a:cubicBezTo>
                  <a:cubicBezTo>
                    <a:pt x="67" y="1485"/>
                    <a:pt x="82" y="1463"/>
                    <a:pt x="73" y="1448"/>
                  </a:cubicBezTo>
                  <a:cubicBezTo>
                    <a:pt x="72" y="1446"/>
                    <a:pt x="71" y="1444"/>
                    <a:pt x="69" y="1443"/>
                  </a:cubicBezTo>
                  <a:close/>
                  <a:moveTo>
                    <a:pt x="64" y="2073"/>
                  </a:moveTo>
                  <a:cubicBezTo>
                    <a:pt x="64" y="2070"/>
                    <a:pt x="63" y="2067"/>
                    <a:pt x="62" y="2064"/>
                  </a:cubicBezTo>
                  <a:cubicBezTo>
                    <a:pt x="59" y="2062"/>
                    <a:pt x="56" y="2061"/>
                    <a:pt x="53" y="2062"/>
                  </a:cubicBezTo>
                  <a:cubicBezTo>
                    <a:pt x="46" y="2064"/>
                    <a:pt x="42" y="2070"/>
                    <a:pt x="38" y="2077"/>
                  </a:cubicBezTo>
                  <a:cubicBezTo>
                    <a:pt x="33" y="2085"/>
                    <a:pt x="28" y="2092"/>
                    <a:pt x="25" y="2101"/>
                  </a:cubicBezTo>
                  <a:cubicBezTo>
                    <a:pt x="19" y="2116"/>
                    <a:pt x="15" y="2131"/>
                    <a:pt x="10" y="2146"/>
                  </a:cubicBezTo>
                  <a:cubicBezTo>
                    <a:pt x="9" y="2150"/>
                    <a:pt x="8" y="2154"/>
                    <a:pt x="6" y="2158"/>
                  </a:cubicBezTo>
                  <a:cubicBezTo>
                    <a:pt x="30" y="2158"/>
                    <a:pt x="30" y="2158"/>
                    <a:pt x="30" y="2158"/>
                  </a:cubicBezTo>
                  <a:cubicBezTo>
                    <a:pt x="32" y="2155"/>
                    <a:pt x="34" y="2152"/>
                    <a:pt x="36" y="2149"/>
                  </a:cubicBezTo>
                  <a:cubicBezTo>
                    <a:pt x="43" y="2137"/>
                    <a:pt x="49" y="2125"/>
                    <a:pt x="55" y="2112"/>
                  </a:cubicBezTo>
                  <a:cubicBezTo>
                    <a:pt x="60" y="2100"/>
                    <a:pt x="66" y="2088"/>
                    <a:pt x="64" y="2073"/>
                  </a:cubicBezTo>
                  <a:close/>
                  <a:moveTo>
                    <a:pt x="19" y="1467"/>
                  </a:moveTo>
                  <a:cubicBezTo>
                    <a:pt x="25" y="1460"/>
                    <a:pt x="31" y="1451"/>
                    <a:pt x="36" y="1443"/>
                  </a:cubicBezTo>
                  <a:cubicBezTo>
                    <a:pt x="43" y="1432"/>
                    <a:pt x="49" y="1420"/>
                    <a:pt x="55" y="1407"/>
                  </a:cubicBezTo>
                  <a:cubicBezTo>
                    <a:pt x="60" y="1395"/>
                    <a:pt x="66" y="1382"/>
                    <a:pt x="64" y="1367"/>
                  </a:cubicBezTo>
                  <a:cubicBezTo>
                    <a:pt x="64" y="1364"/>
                    <a:pt x="63" y="1361"/>
                    <a:pt x="62" y="1359"/>
                  </a:cubicBezTo>
                  <a:cubicBezTo>
                    <a:pt x="59" y="1356"/>
                    <a:pt x="56" y="1356"/>
                    <a:pt x="53" y="1357"/>
                  </a:cubicBezTo>
                  <a:cubicBezTo>
                    <a:pt x="46" y="1359"/>
                    <a:pt x="42" y="1365"/>
                    <a:pt x="38" y="1371"/>
                  </a:cubicBezTo>
                  <a:cubicBezTo>
                    <a:pt x="33" y="1379"/>
                    <a:pt x="28" y="1387"/>
                    <a:pt x="25" y="1396"/>
                  </a:cubicBezTo>
                  <a:cubicBezTo>
                    <a:pt x="19" y="1410"/>
                    <a:pt x="15" y="1425"/>
                    <a:pt x="10" y="1441"/>
                  </a:cubicBezTo>
                  <a:cubicBezTo>
                    <a:pt x="8" y="1449"/>
                    <a:pt x="4" y="1461"/>
                    <a:pt x="2" y="1470"/>
                  </a:cubicBezTo>
                  <a:cubicBezTo>
                    <a:pt x="2" y="1487"/>
                    <a:pt x="2" y="1487"/>
                    <a:pt x="2" y="1487"/>
                  </a:cubicBezTo>
                  <a:cubicBezTo>
                    <a:pt x="6" y="1488"/>
                    <a:pt x="14" y="1474"/>
                    <a:pt x="19" y="1467"/>
                  </a:cubicBezTo>
                  <a:close/>
                  <a:moveTo>
                    <a:pt x="9" y="1381"/>
                  </a:moveTo>
                  <a:cubicBezTo>
                    <a:pt x="12" y="1364"/>
                    <a:pt x="14" y="1347"/>
                    <a:pt x="14" y="1330"/>
                  </a:cubicBezTo>
                  <a:cubicBezTo>
                    <a:pt x="15" y="1315"/>
                    <a:pt x="16" y="1293"/>
                    <a:pt x="4" y="1285"/>
                  </a:cubicBezTo>
                  <a:cubicBezTo>
                    <a:pt x="3" y="1285"/>
                    <a:pt x="2" y="1285"/>
                    <a:pt x="2" y="1284"/>
                  </a:cubicBezTo>
                  <a:cubicBezTo>
                    <a:pt x="2" y="1425"/>
                    <a:pt x="2" y="1425"/>
                    <a:pt x="2" y="1425"/>
                  </a:cubicBezTo>
                  <a:cubicBezTo>
                    <a:pt x="3" y="1421"/>
                    <a:pt x="4" y="1415"/>
                    <a:pt x="5" y="1411"/>
                  </a:cubicBezTo>
                  <a:cubicBezTo>
                    <a:pt x="7" y="1401"/>
                    <a:pt x="8" y="1391"/>
                    <a:pt x="9" y="1381"/>
                  </a:cubicBezTo>
                  <a:close/>
                  <a:moveTo>
                    <a:pt x="69" y="738"/>
                  </a:moveTo>
                  <a:cubicBezTo>
                    <a:pt x="69" y="738"/>
                    <a:pt x="68" y="737"/>
                    <a:pt x="68" y="737"/>
                  </a:cubicBezTo>
                  <a:cubicBezTo>
                    <a:pt x="66" y="736"/>
                    <a:pt x="63" y="736"/>
                    <a:pt x="60" y="737"/>
                  </a:cubicBezTo>
                  <a:cubicBezTo>
                    <a:pt x="47" y="742"/>
                    <a:pt x="36" y="757"/>
                    <a:pt x="27" y="770"/>
                  </a:cubicBezTo>
                  <a:cubicBezTo>
                    <a:pt x="16" y="787"/>
                    <a:pt x="0" y="823"/>
                    <a:pt x="3" y="830"/>
                  </a:cubicBezTo>
                  <a:cubicBezTo>
                    <a:pt x="6" y="836"/>
                    <a:pt x="44" y="811"/>
                    <a:pt x="59" y="791"/>
                  </a:cubicBezTo>
                  <a:cubicBezTo>
                    <a:pt x="67" y="780"/>
                    <a:pt x="82" y="758"/>
                    <a:pt x="73" y="742"/>
                  </a:cubicBezTo>
                  <a:cubicBezTo>
                    <a:pt x="72" y="740"/>
                    <a:pt x="71" y="739"/>
                    <a:pt x="69" y="738"/>
                  </a:cubicBezTo>
                  <a:close/>
                  <a:moveTo>
                    <a:pt x="14" y="2035"/>
                  </a:moveTo>
                  <a:cubicBezTo>
                    <a:pt x="15" y="2021"/>
                    <a:pt x="16" y="1998"/>
                    <a:pt x="4" y="1991"/>
                  </a:cubicBezTo>
                  <a:cubicBezTo>
                    <a:pt x="3" y="1990"/>
                    <a:pt x="2" y="1990"/>
                    <a:pt x="2" y="1990"/>
                  </a:cubicBezTo>
                  <a:cubicBezTo>
                    <a:pt x="2" y="2131"/>
                    <a:pt x="2" y="2131"/>
                    <a:pt x="2" y="2131"/>
                  </a:cubicBezTo>
                  <a:cubicBezTo>
                    <a:pt x="3" y="2126"/>
                    <a:pt x="4" y="2121"/>
                    <a:pt x="5" y="2117"/>
                  </a:cubicBezTo>
                  <a:cubicBezTo>
                    <a:pt x="7" y="2106"/>
                    <a:pt x="8" y="2096"/>
                    <a:pt x="9" y="2086"/>
                  </a:cubicBezTo>
                  <a:cubicBezTo>
                    <a:pt x="12" y="2069"/>
                    <a:pt x="14" y="2052"/>
                    <a:pt x="14" y="2035"/>
                  </a:cubicBezTo>
                  <a:close/>
                  <a:moveTo>
                    <a:pt x="1153" y="1778"/>
                  </a:moveTo>
                  <a:cubicBezTo>
                    <a:pt x="1155" y="1773"/>
                    <a:pt x="1156" y="1767"/>
                    <a:pt x="1157" y="1762"/>
                  </a:cubicBezTo>
                  <a:cubicBezTo>
                    <a:pt x="1159" y="1752"/>
                    <a:pt x="1160" y="1742"/>
                    <a:pt x="1161" y="1731"/>
                  </a:cubicBezTo>
                  <a:cubicBezTo>
                    <a:pt x="1164" y="1715"/>
                    <a:pt x="1165" y="1698"/>
                    <a:pt x="1166" y="1680"/>
                  </a:cubicBezTo>
                  <a:cubicBezTo>
                    <a:pt x="1167" y="1666"/>
                    <a:pt x="1168" y="1643"/>
                    <a:pt x="1156" y="1636"/>
                  </a:cubicBezTo>
                  <a:cubicBezTo>
                    <a:pt x="1151" y="1633"/>
                    <a:pt x="1144" y="1635"/>
                    <a:pt x="1140" y="1640"/>
                  </a:cubicBezTo>
                  <a:cubicBezTo>
                    <a:pt x="1136" y="1645"/>
                    <a:pt x="1134" y="1653"/>
                    <a:pt x="1133" y="1660"/>
                  </a:cubicBezTo>
                  <a:cubicBezTo>
                    <a:pt x="1134" y="1685"/>
                    <a:pt x="1137" y="1710"/>
                    <a:pt x="1140" y="1735"/>
                  </a:cubicBezTo>
                  <a:cubicBezTo>
                    <a:pt x="1142" y="1745"/>
                    <a:pt x="1143" y="1755"/>
                    <a:pt x="1145" y="1764"/>
                  </a:cubicBezTo>
                  <a:cubicBezTo>
                    <a:pt x="1146" y="1767"/>
                    <a:pt x="1149" y="1786"/>
                    <a:pt x="1153" y="1778"/>
                  </a:cubicBezTo>
                  <a:close/>
                  <a:moveTo>
                    <a:pt x="1171" y="1818"/>
                  </a:moveTo>
                  <a:cubicBezTo>
                    <a:pt x="1177" y="1810"/>
                    <a:pt x="1183" y="1802"/>
                    <a:pt x="1188" y="1794"/>
                  </a:cubicBezTo>
                  <a:cubicBezTo>
                    <a:pt x="1195" y="1782"/>
                    <a:pt x="1201" y="1770"/>
                    <a:pt x="1207" y="1758"/>
                  </a:cubicBezTo>
                  <a:cubicBezTo>
                    <a:pt x="1212" y="1745"/>
                    <a:pt x="1218" y="1733"/>
                    <a:pt x="1216" y="1718"/>
                  </a:cubicBezTo>
                  <a:cubicBezTo>
                    <a:pt x="1216" y="1715"/>
                    <a:pt x="1215" y="1712"/>
                    <a:pt x="1214" y="1710"/>
                  </a:cubicBezTo>
                  <a:cubicBezTo>
                    <a:pt x="1211" y="1707"/>
                    <a:pt x="1208" y="1707"/>
                    <a:pt x="1205" y="1708"/>
                  </a:cubicBezTo>
                  <a:cubicBezTo>
                    <a:pt x="1198" y="1710"/>
                    <a:pt x="1194" y="1716"/>
                    <a:pt x="1190" y="1722"/>
                  </a:cubicBezTo>
                  <a:cubicBezTo>
                    <a:pt x="1185" y="1730"/>
                    <a:pt x="1180" y="1738"/>
                    <a:pt x="1177" y="1746"/>
                  </a:cubicBezTo>
                  <a:cubicBezTo>
                    <a:pt x="1171" y="1761"/>
                    <a:pt x="1167" y="1776"/>
                    <a:pt x="1162" y="1792"/>
                  </a:cubicBezTo>
                  <a:cubicBezTo>
                    <a:pt x="1158" y="1806"/>
                    <a:pt x="1149" y="1833"/>
                    <a:pt x="1153" y="1837"/>
                  </a:cubicBezTo>
                  <a:cubicBezTo>
                    <a:pt x="1156" y="1841"/>
                    <a:pt x="1166" y="1826"/>
                    <a:pt x="1171" y="1818"/>
                  </a:cubicBezTo>
                  <a:close/>
                  <a:moveTo>
                    <a:pt x="1221" y="1091"/>
                  </a:moveTo>
                  <a:cubicBezTo>
                    <a:pt x="1221" y="1090"/>
                    <a:pt x="1220" y="1090"/>
                    <a:pt x="1220" y="1090"/>
                  </a:cubicBezTo>
                  <a:cubicBezTo>
                    <a:pt x="1218" y="1089"/>
                    <a:pt x="1215" y="1089"/>
                    <a:pt x="1212" y="1090"/>
                  </a:cubicBezTo>
                  <a:cubicBezTo>
                    <a:pt x="1199" y="1095"/>
                    <a:pt x="1188" y="1110"/>
                    <a:pt x="1179" y="1123"/>
                  </a:cubicBezTo>
                  <a:cubicBezTo>
                    <a:pt x="1168" y="1140"/>
                    <a:pt x="1152" y="1176"/>
                    <a:pt x="1155" y="1182"/>
                  </a:cubicBezTo>
                  <a:cubicBezTo>
                    <a:pt x="1158" y="1189"/>
                    <a:pt x="1196" y="1164"/>
                    <a:pt x="1211" y="1143"/>
                  </a:cubicBezTo>
                  <a:cubicBezTo>
                    <a:pt x="1219" y="1132"/>
                    <a:pt x="1234" y="1111"/>
                    <a:pt x="1225" y="1095"/>
                  </a:cubicBezTo>
                  <a:cubicBezTo>
                    <a:pt x="1224" y="1093"/>
                    <a:pt x="1223" y="1092"/>
                    <a:pt x="1221" y="1091"/>
                  </a:cubicBezTo>
                  <a:close/>
                  <a:moveTo>
                    <a:pt x="69" y="32"/>
                  </a:moveTo>
                  <a:cubicBezTo>
                    <a:pt x="69" y="32"/>
                    <a:pt x="68" y="32"/>
                    <a:pt x="68" y="32"/>
                  </a:cubicBezTo>
                  <a:cubicBezTo>
                    <a:pt x="66" y="30"/>
                    <a:pt x="63" y="31"/>
                    <a:pt x="60" y="32"/>
                  </a:cubicBezTo>
                  <a:cubicBezTo>
                    <a:pt x="47" y="37"/>
                    <a:pt x="36" y="51"/>
                    <a:pt x="27" y="65"/>
                  </a:cubicBezTo>
                  <a:cubicBezTo>
                    <a:pt x="16" y="82"/>
                    <a:pt x="0" y="118"/>
                    <a:pt x="3" y="124"/>
                  </a:cubicBezTo>
                  <a:cubicBezTo>
                    <a:pt x="6" y="130"/>
                    <a:pt x="44" y="105"/>
                    <a:pt x="59" y="85"/>
                  </a:cubicBezTo>
                  <a:cubicBezTo>
                    <a:pt x="67" y="74"/>
                    <a:pt x="82" y="52"/>
                    <a:pt x="73" y="36"/>
                  </a:cubicBezTo>
                  <a:cubicBezTo>
                    <a:pt x="72" y="35"/>
                    <a:pt x="71" y="33"/>
                    <a:pt x="69" y="32"/>
                  </a:cubicBezTo>
                  <a:close/>
                  <a:moveTo>
                    <a:pt x="1221" y="1794"/>
                  </a:moveTo>
                  <a:cubicBezTo>
                    <a:pt x="1221" y="1794"/>
                    <a:pt x="1220" y="1794"/>
                    <a:pt x="1220" y="1794"/>
                  </a:cubicBezTo>
                  <a:cubicBezTo>
                    <a:pt x="1218" y="1792"/>
                    <a:pt x="1215" y="1793"/>
                    <a:pt x="1212" y="1794"/>
                  </a:cubicBezTo>
                  <a:cubicBezTo>
                    <a:pt x="1199" y="1799"/>
                    <a:pt x="1188" y="1813"/>
                    <a:pt x="1179" y="1827"/>
                  </a:cubicBezTo>
                  <a:cubicBezTo>
                    <a:pt x="1168" y="1844"/>
                    <a:pt x="1152" y="1880"/>
                    <a:pt x="1155" y="1886"/>
                  </a:cubicBezTo>
                  <a:cubicBezTo>
                    <a:pt x="1158" y="1892"/>
                    <a:pt x="1196" y="1868"/>
                    <a:pt x="1211" y="1847"/>
                  </a:cubicBezTo>
                  <a:cubicBezTo>
                    <a:pt x="1219" y="1836"/>
                    <a:pt x="1234" y="1814"/>
                    <a:pt x="1225" y="1799"/>
                  </a:cubicBezTo>
                  <a:cubicBezTo>
                    <a:pt x="1224" y="1797"/>
                    <a:pt x="1223" y="1795"/>
                    <a:pt x="1221" y="1794"/>
                  </a:cubicBezTo>
                  <a:close/>
                  <a:moveTo>
                    <a:pt x="1130" y="1840"/>
                  </a:moveTo>
                  <a:cubicBezTo>
                    <a:pt x="1124" y="1827"/>
                    <a:pt x="1117" y="1814"/>
                    <a:pt x="1108" y="1802"/>
                  </a:cubicBezTo>
                  <a:cubicBezTo>
                    <a:pt x="1105" y="1797"/>
                    <a:pt x="1101" y="1793"/>
                    <a:pt x="1096" y="1791"/>
                  </a:cubicBezTo>
                  <a:cubicBezTo>
                    <a:pt x="1091" y="1789"/>
                    <a:pt x="1085" y="1791"/>
                    <a:pt x="1082" y="1796"/>
                  </a:cubicBezTo>
                  <a:cubicBezTo>
                    <a:pt x="1080" y="1799"/>
                    <a:pt x="1079" y="1804"/>
                    <a:pt x="1080" y="1808"/>
                  </a:cubicBezTo>
                  <a:cubicBezTo>
                    <a:pt x="1080" y="1812"/>
                    <a:pt x="1081" y="1816"/>
                    <a:pt x="1082" y="1820"/>
                  </a:cubicBezTo>
                  <a:cubicBezTo>
                    <a:pt x="1093" y="1849"/>
                    <a:pt x="1113" y="1869"/>
                    <a:pt x="1133" y="1886"/>
                  </a:cubicBezTo>
                  <a:cubicBezTo>
                    <a:pt x="1135" y="1887"/>
                    <a:pt x="1137" y="1889"/>
                    <a:pt x="1139" y="1889"/>
                  </a:cubicBezTo>
                  <a:cubicBezTo>
                    <a:pt x="1140" y="1890"/>
                    <a:pt x="1141" y="1890"/>
                    <a:pt x="1142" y="1890"/>
                  </a:cubicBezTo>
                  <a:cubicBezTo>
                    <a:pt x="1143" y="1889"/>
                    <a:pt x="1144" y="1889"/>
                    <a:pt x="1145" y="1888"/>
                  </a:cubicBezTo>
                  <a:cubicBezTo>
                    <a:pt x="1149" y="1883"/>
                    <a:pt x="1143" y="1869"/>
                    <a:pt x="1142" y="1865"/>
                  </a:cubicBezTo>
                  <a:cubicBezTo>
                    <a:pt x="1138" y="1856"/>
                    <a:pt x="1134" y="1848"/>
                    <a:pt x="1130" y="1840"/>
                  </a:cubicBezTo>
                  <a:close/>
                  <a:moveTo>
                    <a:pt x="1128" y="1751"/>
                  </a:moveTo>
                  <a:cubicBezTo>
                    <a:pt x="1124" y="1736"/>
                    <a:pt x="1118" y="1713"/>
                    <a:pt x="1104" y="1708"/>
                  </a:cubicBezTo>
                  <a:cubicBezTo>
                    <a:pt x="1100" y="1706"/>
                    <a:pt x="1095" y="1707"/>
                    <a:pt x="1092" y="1712"/>
                  </a:cubicBezTo>
                  <a:cubicBezTo>
                    <a:pt x="1088" y="1717"/>
                    <a:pt x="1088" y="1726"/>
                    <a:pt x="1090" y="1733"/>
                  </a:cubicBezTo>
                  <a:cubicBezTo>
                    <a:pt x="1096" y="1754"/>
                    <a:pt x="1104" y="1774"/>
                    <a:pt x="1114" y="1793"/>
                  </a:cubicBezTo>
                  <a:cubicBezTo>
                    <a:pt x="1119" y="1802"/>
                    <a:pt x="1125" y="1811"/>
                    <a:pt x="1130" y="1819"/>
                  </a:cubicBezTo>
                  <a:cubicBezTo>
                    <a:pt x="1133" y="1823"/>
                    <a:pt x="1147" y="1848"/>
                    <a:pt x="1147" y="1838"/>
                  </a:cubicBezTo>
                  <a:cubicBezTo>
                    <a:pt x="1147" y="1826"/>
                    <a:pt x="1144" y="1813"/>
                    <a:pt x="1141" y="1802"/>
                  </a:cubicBezTo>
                  <a:cubicBezTo>
                    <a:pt x="1138" y="1784"/>
                    <a:pt x="1133" y="1767"/>
                    <a:pt x="1128" y="1751"/>
                  </a:cubicBezTo>
                  <a:close/>
                </a:path>
              </a:pathLst>
            </a:custGeom>
            <a:solidFill>
              <a:schemeClr val="accent1"/>
            </a:solidFill>
            <a:ln w="9525">
              <a:noFill/>
              <a:round/>
              <a:headEnd/>
              <a:tailEnd/>
            </a:ln>
          </p:spPr>
        </p:sp>
        <p:sp>
          <p:nvSpPr>
            <p:cNvPr id="19" name="Freeform 9"/>
            <p:cNvSpPr>
              <a:spLocks noEditPoints="1"/>
            </p:cNvSpPr>
            <p:nvPr/>
          </p:nvSpPr>
          <p:spPr bwMode="auto">
            <a:xfrm>
              <a:off x="982493" y="3378"/>
              <a:ext cx="11205925" cy="6851347"/>
            </a:xfrm>
            <a:custGeom>
              <a:avLst/>
              <a:gdLst/>
              <a:ahLst/>
              <a:cxnLst/>
              <a:rect l="0" t="0" r="r" b="b"/>
              <a:pathLst>
                <a:path w="3531" h="2158">
                  <a:moveTo>
                    <a:pt x="1203" y="57"/>
                  </a:moveTo>
                  <a:cubicBezTo>
                    <a:pt x="1206" y="61"/>
                    <a:pt x="1220" y="86"/>
                    <a:pt x="1220" y="75"/>
                  </a:cubicBezTo>
                  <a:cubicBezTo>
                    <a:pt x="1220" y="64"/>
                    <a:pt x="1217" y="51"/>
                    <a:pt x="1214" y="40"/>
                  </a:cubicBezTo>
                  <a:cubicBezTo>
                    <a:pt x="1211" y="26"/>
                    <a:pt x="1208" y="13"/>
                    <a:pt x="1205" y="0"/>
                  </a:cubicBezTo>
                  <a:cubicBezTo>
                    <a:pt x="1173" y="0"/>
                    <a:pt x="1173" y="0"/>
                    <a:pt x="1173" y="0"/>
                  </a:cubicBezTo>
                  <a:cubicBezTo>
                    <a:pt x="1177" y="11"/>
                    <a:pt x="1182" y="21"/>
                    <a:pt x="1187" y="31"/>
                  </a:cubicBezTo>
                  <a:cubicBezTo>
                    <a:pt x="1192" y="40"/>
                    <a:pt x="1198" y="49"/>
                    <a:pt x="1203" y="57"/>
                  </a:cubicBezTo>
                  <a:close/>
                  <a:moveTo>
                    <a:pt x="1226" y="16"/>
                  </a:moveTo>
                  <a:cubicBezTo>
                    <a:pt x="1228" y="11"/>
                    <a:pt x="1229" y="5"/>
                    <a:pt x="1230" y="0"/>
                  </a:cubicBezTo>
                  <a:cubicBezTo>
                    <a:pt x="1218" y="0"/>
                    <a:pt x="1218" y="0"/>
                    <a:pt x="1218" y="0"/>
                  </a:cubicBezTo>
                  <a:cubicBezTo>
                    <a:pt x="1218" y="1"/>
                    <a:pt x="1218" y="2"/>
                    <a:pt x="1218" y="2"/>
                  </a:cubicBezTo>
                  <a:cubicBezTo>
                    <a:pt x="1219" y="5"/>
                    <a:pt x="1222" y="24"/>
                    <a:pt x="1226" y="16"/>
                  </a:cubicBezTo>
                  <a:close/>
                  <a:moveTo>
                    <a:pt x="1155" y="58"/>
                  </a:moveTo>
                  <a:cubicBezTo>
                    <a:pt x="1166" y="87"/>
                    <a:pt x="1186" y="107"/>
                    <a:pt x="1206" y="124"/>
                  </a:cubicBezTo>
                  <a:cubicBezTo>
                    <a:pt x="1208" y="125"/>
                    <a:pt x="1210" y="127"/>
                    <a:pt x="1212" y="127"/>
                  </a:cubicBezTo>
                  <a:cubicBezTo>
                    <a:pt x="1213" y="128"/>
                    <a:pt x="1214" y="128"/>
                    <a:pt x="1215" y="128"/>
                  </a:cubicBezTo>
                  <a:cubicBezTo>
                    <a:pt x="1216" y="127"/>
                    <a:pt x="1217" y="127"/>
                    <a:pt x="1218" y="125"/>
                  </a:cubicBezTo>
                  <a:cubicBezTo>
                    <a:pt x="1222" y="121"/>
                    <a:pt x="1216" y="107"/>
                    <a:pt x="1215" y="102"/>
                  </a:cubicBezTo>
                  <a:cubicBezTo>
                    <a:pt x="1211" y="94"/>
                    <a:pt x="1207" y="86"/>
                    <a:pt x="1203" y="78"/>
                  </a:cubicBezTo>
                  <a:cubicBezTo>
                    <a:pt x="1197" y="65"/>
                    <a:pt x="1190" y="52"/>
                    <a:pt x="1181" y="40"/>
                  </a:cubicBezTo>
                  <a:cubicBezTo>
                    <a:pt x="1178" y="35"/>
                    <a:pt x="1174" y="31"/>
                    <a:pt x="1169" y="29"/>
                  </a:cubicBezTo>
                  <a:cubicBezTo>
                    <a:pt x="1164" y="27"/>
                    <a:pt x="1158" y="29"/>
                    <a:pt x="1155" y="34"/>
                  </a:cubicBezTo>
                  <a:cubicBezTo>
                    <a:pt x="1153" y="37"/>
                    <a:pt x="1152" y="42"/>
                    <a:pt x="1153" y="46"/>
                  </a:cubicBezTo>
                  <a:cubicBezTo>
                    <a:pt x="1153" y="50"/>
                    <a:pt x="1154" y="54"/>
                    <a:pt x="1155" y="58"/>
                  </a:cubicBezTo>
                  <a:close/>
                  <a:moveTo>
                    <a:pt x="1229" y="580"/>
                  </a:moveTo>
                  <a:cubicBezTo>
                    <a:pt x="1224" y="577"/>
                    <a:pt x="1217" y="579"/>
                    <a:pt x="1213" y="584"/>
                  </a:cubicBezTo>
                  <a:cubicBezTo>
                    <a:pt x="1209" y="589"/>
                    <a:pt x="1207" y="596"/>
                    <a:pt x="1206" y="603"/>
                  </a:cubicBezTo>
                  <a:cubicBezTo>
                    <a:pt x="1207" y="629"/>
                    <a:pt x="1210" y="653"/>
                    <a:pt x="1213" y="678"/>
                  </a:cubicBezTo>
                  <a:cubicBezTo>
                    <a:pt x="1215" y="688"/>
                    <a:pt x="1216" y="698"/>
                    <a:pt x="1218" y="708"/>
                  </a:cubicBezTo>
                  <a:cubicBezTo>
                    <a:pt x="1219" y="711"/>
                    <a:pt x="1222" y="729"/>
                    <a:pt x="1226" y="721"/>
                  </a:cubicBezTo>
                  <a:cubicBezTo>
                    <a:pt x="1228" y="717"/>
                    <a:pt x="1229" y="710"/>
                    <a:pt x="1230" y="705"/>
                  </a:cubicBezTo>
                  <a:cubicBezTo>
                    <a:pt x="1232" y="695"/>
                    <a:pt x="1233" y="685"/>
                    <a:pt x="1234" y="675"/>
                  </a:cubicBezTo>
                  <a:cubicBezTo>
                    <a:pt x="1237" y="658"/>
                    <a:pt x="1238" y="641"/>
                    <a:pt x="1239" y="624"/>
                  </a:cubicBezTo>
                  <a:cubicBezTo>
                    <a:pt x="1240" y="610"/>
                    <a:pt x="1241" y="587"/>
                    <a:pt x="1229" y="580"/>
                  </a:cubicBezTo>
                  <a:close/>
                  <a:moveTo>
                    <a:pt x="1201" y="694"/>
                  </a:moveTo>
                  <a:cubicBezTo>
                    <a:pt x="1197" y="680"/>
                    <a:pt x="1191" y="656"/>
                    <a:pt x="1177" y="651"/>
                  </a:cubicBezTo>
                  <a:cubicBezTo>
                    <a:pt x="1173" y="650"/>
                    <a:pt x="1168" y="651"/>
                    <a:pt x="1165" y="655"/>
                  </a:cubicBezTo>
                  <a:cubicBezTo>
                    <a:pt x="1161" y="661"/>
                    <a:pt x="1161" y="669"/>
                    <a:pt x="1163" y="676"/>
                  </a:cubicBezTo>
                  <a:cubicBezTo>
                    <a:pt x="1169" y="697"/>
                    <a:pt x="1177" y="718"/>
                    <a:pt x="1187" y="736"/>
                  </a:cubicBezTo>
                  <a:cubicBezTo>
                    <a:pt x="1192" y="745"/>
                    <a:pt x="1198" y="754"/>
                    <a:pt x="1203" y="763"/>
                  </a:cubicBezTo>
                  <a:cubicBezTo>
                    <a:pt x="1206" y="767"/>
                    <a:pt x="1220" y="791"/>
                    <a:pt x="1220" y="781"/>
                  </a:cubicBezTo>
                  <a:cubicBezTo>
                    <a:pt x="1220" y="769"/>
                    <a:pt x="1217" y="757"/>
                    <a:pt x="1214" y="745"/>
                  </a:cubicBezTo>
                  <a:cubicBezTo>
                    <a:pt x="1211" y="728"/>
                    <a:pt x="1206" y="711"/>
                    <a:pt x="1201" y="694"/>
                  </a:cubicBezTo>
                  <a:close/>
                  <a:moveTo>
                    <a:pt x="1244" y="762"/>
                  </a:moveTo>
                  <a:cubicBezTo>
                    <a:pt x="1250" y="754"/>
                    <a:pt x="1256" y="746"/>
                    <a:pt x="1261" y="737"/>
                  </a:cubicBezTo>
                  <a:cubicBezTo>
                    <a:pt x="1268" y="726"/>
                    <a:pt x="1274" y="714"/>
                    <a:pt x="1280" y="701"/>
                  </a:cubicBezTo>
                  <a:cubicBezTo>
                    <a:pt x="1285" y="689"/>
                    <a:pt x="1291" y="677"/>
                    <a:pt x="1289" y="662"/>
                  </a:cubicBezTo>
                  <a:cubicBezTo>
                    <a:pt x="1289" y="659"/>
                    <a:pt x="1288" y="655"/>
                    <a:pt x="1287" y="653"/>
                  </a:cubicBezTo>
                  <a:cubicBezTo>
                    <a:pt x="1284" y="650"/>
                    <a:pt x="1281" y="650"/>
                    <a:pt x="1278" y="651"/>
                  </a:cubicBezTo>
                  <a:cubicBezTo>
                    <a:pt x="1271" y="653"/>
                    <a:pt x="1267" y="659"/>
                    <a:pt x="1263" y="666"/>
                  </a:cubicBezTo>
                  <a:cubicBezTo>
                    <a:pt x="1258" y="673"/>
                    <a:pt x="1253" y="681"/>
                    <a:pt x="1250" y="690"/>
                  </a:cubicBezTo>
                  <a:cubicBezTo>
                    <a:pt x="1244" y="705"/>
                    <a:pt x="1240" y="720"/>
                    <a:pt x="1235" y="735"/>
                  </a:cubicBezTo>
                  <a:cubicBezTo>
                    <a:pt x="1231" y="750"/>
                    <a:pt x="1222" y="776"/>
                    <a:pt x="1226" y="780"/>
                  </a:cubicBezTo>
                  <a:cubicBezTo>
                    <a:pt x="1229" y="784"/>
                    <a:pt x="1239" y="769"/>
                    <a:pt x="1244" y="762"/>
                  </a:cubicBezTo>
                  <a:close/>
                  <a:moveTo>
                    <a:pt x="3" y="408"/>
                  </a:moveTo>
                  <a:cubicBezTo>
                    <a:pt x="14" y="437"/>
                    <a:pt x="34" y="457"/>
                    <a:pt x="54" y="474"/>
                  </a:cubicBezTo>
                  <a:cubicBezTo>
                    <a:pt x="56" y="475"/>
                    <a:pt x="58" y="477"/>
                    <a:pt x="60" y="477"/>
                  </a:cubicBezTo>
                  <a:cubicBezTo>
                    <a:pt x="61" y="478"/>
                    <a:pt x="62" y="478"/>
                    <a:pt x="63" y="477"/>
                  </a:cubicBezTo>
                  <a:cubicBezTo>
                    <a:pt x="64" y="477"/>
                    <a:pt x="65" y="477"/>
                    <a:pt x="66" y="475"/>
                  </a:cubicBezTo>
                  <a:cubicBezTo>
                    <a:pt x="70" y="470"/>
                    <a:pt x="64" y="457"/>
                    <a:pt x="63" y="452"/>
                  </a:cubicBezTo>
                  <a:cubicBezTo>
                    <a:pt x="59" y="444"/>
                    <a:pt x="55" y="436"/>
                    <a:pt x="51" y="428"/>
                  </a:cubicBezTo>
                  <a:cubicBezTo>
                    <a:pt x="45" y="415"/>
                    <a:pt x="38" y="402"/>
                    <a:pt x="29" y="390"/>
                  </a:cubicBezTo>
                  <a:cubicBezTo>
                    <a:pt x="26" y="385"/>
                    <a:pt x="22" y="380"/>
                    <a:pt x="17" y="379"/>
                  </a:cubicBezTo>
                  <a:cubicBezTo>
                    <a:pt x="12" y="377"/>
                    <a:pt x="6" y="379"/>
                    <a:pt x="3" y="384"/>
                  </a:cubicBezTo>
                  <a:cubicBezTo>
                    <a:pt x="1" y="387"/>
                    <a:pt x="0" y="392"/>
                    <a:pt x="1" y="396"/>
                  </a:cubicBezTo>
                  <a:cubicBezTo>
                    <a:pt x="1" y="400"/>
                    <a:pt x="2" y="404"/>
                    <a:pt x="3" y="408"/>
                  </a:cubicBezTo>
                  <a:close/>
                  <a:moveTo>
                    <a:pt x="1155" y="763"/>
                  </a:moveTo>
                  <a:cubicBezTo>
                    <a:pt x="1166" y="793"/>
                    <a:pt x="1186" y="812"/>
                    <a:pt x="1206" y="829"/>
                  </a:cubicBezTo>
                  <a:cubicBezTo>
                    <a:pt x="1208" y="831"/>
                    <a:pt x="1210" y="832"/>
                    <a:pt x="1212" y="833"/>
                  </a:cubicBezTo>
                  <a:cubicBezTo>
                    <a:pt x="1213" y="833"/>
                    <a:pt x="1214" y="833"/>
                    <a:pt x="1215" y="833"/>
                  </a:cubicBezTo>
                  <a:cubicBezTo>
                    <a:pt x="1216" y="833"/>
                    <a:pt x="1217" y="832"/>
                    <a:pt x="1218" y="831"/>
                  </a:cubicBezTo>
                  <a:cubicBezTo>
                    <a:pt x="1222" y="826"/>
                    <a:pt x="1216" y="813"/>
                    <a:pt x="1215" y="808"/>
                  </a:cubicBezTo>
                  <a:cubicBezTo>
                    <a:pt x="1211" y="800"/>
                    <a:pt x="1207" y="792"/>
                    <a:pt x="1203" y="784"/>
                  </a:cubicBezTo>
                  <a:cubicBezTo>
                    <a:pt x="1197" y="771"/>
                    <a:pt x="1190" y="757"/>
                    <a:pt x="1181" y="746"/>
                  </a:cubicBezTo>
                  <a:cubicBezTo>
                    <a:pt x="1178" y="741"/>
                    <a:pt x="1174" y="736"/>
                    <a:pt x="1169" y="734"/>
                  </a:cubicBezTo>
                  <a:cubicBezTo>
                    <a:pt x="1164" y="733"/>
                    <a:pt x="1158" y="734"/>
                    <a:pt x="1155" y="740"/>
                  </a:cubicBezTo>
                  <a:cubicBezTo>
                    <a:pt x="1153" y="743"/>
                    <a:pt x="1152" y="747"/>
                    <a:pt x="1153" y="751"/>
                  </a:cubicBezTo>
                  <a:cubicBezTo>
                    <a:pt x="1153" y="756"/>
                    <a:pt x="1154" y="759"/>
                    <a:pt x="1155" y="763"/>
                  </a:cubicBezTo>
                  <a:close/>
                  <a:moveTo>
                    <a:pt x="49" y="1047"/>
                  </a:moveTo>
                  <a:cubicBezTo>
                    <a:pt x="45" y="1032"/>
                    <a:pt x="39" y="1009"/>
                    <a:pt x="26" y="1004"/>
                  </a:cubicBezTo>
                  <a:cubicBezTo>
                    <a:pt x="21" y="1003"/>
                    <a:pt x="16" y="1004"/>
                    <a:pt x="13" y="1008"/>
                  </a:cubicBezTo>
                  <a:cubicBezTo>
                    <a:pt x="9" y="1014"/>
                    <a:pt x="9" y="1022"/>
                    <a:pt x="11" y="1029"/>
                  </a:cubicBezTo>
                  <a:cubicBezTo>
                    <a:pt x="17" y="1050"/>
                    <a:pt x="25" y="1070"/>
                    <a:pt x="35" y="1089"/>
                  </a:cubicBezTo>
                  <a:cubicBezTo>
                    <a:pt x="40" y="1098"/>
                    <a:pt x="46" y="1107"/>
                    <a:pt x="51" y="1116"/>
                  </a:cubicBezTo>
                  <a:cubicBezTo>
                    <a:pt x="54" y="1120"/>
                    <a:pt x="68" y="1144"/>
                    <a:pt x="68" y="1134"/>
                  </a:cubicBezTo>
                  <a:cubicBezTo>
                    <a:pt x="68" y="1122"/>
                    <a:pt x="65" y="1109"/>
                    <a:pt x="62" y="1098"/>
                  </a:cubicBezTo>
                  <a:cubicBezTo>
                    <a:pt x="59" y="1081"/>
                    <a:pt x="54" y="1064"/>
                    <a:pt x="49" y="1047"/>
                  </a:cubicBezTo>
                  <a:close/>
                  <a:moveTo>
                    <a:pt x="74" y="425"/>
                  </a:moveTo>
                  <a:cubicBezTo>
                    <a:pt x="77" y="429"/>
                    <a:pt x="87" y="413"/>
                    <a:pt x="92" y="406"/>
                  </a:cubicBezTo>
                  <a:cubicBezTo>
                    <a:pt x="98" y="398"/>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5"/>
                  </a:cubicBezTo>
                  <a:cubicBezTo>
                    <a:pt x="119" y="297"/>
                    <a:pt x="115" y="303"/>
                    <a:pt x="111" y="310"/>
                  </a:cubicBezTo>
                  <a:cubicBezTo>
                    <a:pt x="106" y="318"/>
                    <a:pt x="101" y="325"/>
                    <a:pt x="98" y="334"/>
                  </a:cubicBezTo>
                  <a:cubicBezTo>
                    <a:pt x="92" y="349"/>
                    <a:pt x="88" y="364"/>
                    <a:pt x="83" y="379"/>
                  </a:cubicBezTo>
                  <a:cubicBezTo>
                    <a:pt x="79" y="394"/>
                    <a:pt x="70" y="420"/>
                    <a:pt x="74" y="425"/>
                  </a:cubicBezTo>
                  <a:close/>
                  <a:moveTo>
                    <a:pt x="35" y="380"/>
                  </a:moveTo>
                  <a:cubicBezTo>
                    <a:pt x="40" y="390"/>
                    <a:pt x="46" y="399"/>
                    <a:pt x="51" y="407"/>
                  </a:cubicBezTo>
                  <a:cubicBezTo>
                    <a:pt x="54" y="411"/>
                    <a:pt x="68" y="435"/>
                    <a:pt x="68" y="425"/>
                  </a:cubicBezTo>
                  <a:cubicBezTo>
                    <a:pt x="68" y="414"/>
                    <a:pt x="65" y="401"/>
                    <a:pt x="62" y="390"/>
                  </a:cubicBezTo>
                  <a:cubicBezTo>
                    <a:pt x="59" y="372"/>
                    <a:pt x="54" y="355"/>
                    <a:pt x="49" y="338"/>
                  </a:cubicBezTo>
                  <a:cubicBezTo>
                    <a:pt x="45" y="324"/>
                    <a:pt x="39" y="300"/>
                    <a:pt x="26" y="296"/>
                  </a:cubicBezTo>
                  <a:cubicBezTo>
                    <a:pt x="21" y="294"/>
                    <a:pt x="16" y="295"/>
                    <a:pt x="13" y="300"/>
                  </a:cubicBezTo>
                  <a:cubicBezTo>
                    <a:pt x="9" y="305"/>
                    <a:pt x="9" y="314"/>
                    <a:pt x="11" y="320"/>
                  </a:cubicBezTo>
                  <a:cubicBezTo>
                    <a:pt x="17" y="342"/>
                    <a:pt x="25" y="362"/>
                    <a:pt x="35" y="380"/>
                  </a:cubicBezTo>
                  <a:close/>
                  <a:moveTo>
                    <a:pt x="66" y="352"/>
                  </a:moveTo>
                  <a:cubicBezTo>
                    <a:pt x="67" y="355"/>
                    <a:pt x="70" y="374"/>
                    <a:pt x="74" y="366"/>
                  </a:cubicBezTo>
                  <a:cubicBezTo>
                    <a:pt x="76" y="361"/>
                    <a:pt x="77" y="355"/>
                    <a:pt x="78" y="350"/>
                  </a:cubicBezTo>
                  <a:cubicBezTo>
                    <a:pt x="80" y="340"/>
                    <a:pt x="81" y="329"/>
                    <a:pt x="82" y="319"/>
                  </a:cubicBezTo>
                  <a:cubicBezTo>
                    <a:pt x="85" y="302"/>
                    <a:pt x="87" y="285"/>
                    <a:pt x="87" y="268"/>
                  </a:cubicBezTo>
                  <a:cubicBezTo>
                    <a:pt x="88" y="254"/>
                    <a:pt x="89" y="231"/>
                    <a:pt x="77" y="224"/>
                  </a:cubicBezTo>
                  <a:cubicBezTo>
                    <a:pt x="72" y="221"/>
                    <a:pt x="65" y="223"/>
                    <a:pt x="61" y="228"/>
                  </a:cubicBezTo>
                  <a:cubicBezTo>
                    <a:pt x="57" y="233"/>
                    <a:pt x="55" y="240"/>
                    <a:pt x="54" y="248"/>
                  </a:cubicBezTo>
                  <a:cubicBezTo>
                    <a:pt x="55" y="273"/>
                    <a:pt x="58" y="298"/>
                    <a:pt x="61" y="323"/>
                  </a:cubicBezTo>
                  <a:cubicBezTo>
                    <a:pt x="63" y="333"/>
                    <a:pt x="64" y="342"/>
                    <a:pt x="66" y="352"/>
                  </a:cubicBezTo>
                  <a:close/>
                  <a:moveTo>
                    <a:pt x="77" y="932"/>
                  </a:moveTo>
                  <a:cubicBezTo>
                    <a:pt x="72" y="929"/>
                    <a:pt x="65" y="931"/>
                    <a:pt x="61" y="937"/>
                  </a:cubicBezTo>
                  <a:cubicBezTo>
                    <a:pt x="57" y="942"/>
                    <a:pt x="55" y="949"/>
                    <a:pt x="54" y="956"/>
                  </a:cubicBezTo>
                  <a:cubicBezTo>
                    <a:pt x="55" y="981"/>
                    <a:pt x="58" y="1006"/>
                    <a:pt x="61" y="1031"/>
                  </a:cubicBezTo>
                  <a:cubicBezTo>
                    <a:pt x="63" y="1041"/>
                    <a:pt x="64" y="1051"/>
                    <a:pt x="66" y="1061"/>
                  </a:cubicBezTo>
                  <a:cubicBezTo>
                    <a:pt x="67" y="1064"/>
                    <a:pt x="70" y="1082"/>
                    <a:pt x="74" y="1074"/>
                  </a:cubicBezTo>
                  <a:cubicBezTo>
                    <a:pt x="76" y="1069"/>
                    <a:pt x="77" y="1063"/>
                    <a:pt x="78" y="1058"/>
                  </a:cubicBezTo>
                  <a:cubicBezTo>
                    <a:pt x="80" y="1048"/>
                    <a:pt x="81" y="1038"/>
                    <a:pt x="82" y="1028"/>
                  </a:cubicBezTo>
                  <a:cubicBezTo>
                    <a:pt x="85" y="1011"/>
                    <a:pt x="87" y="994"/>
                    <a:pt x="87" y="977"/>
                  </a:cubicBezTo>
                  <a:cubicBezTo>
                    <a:pt x="88" y="963"/>
                    <a:pt x="89" y="940"/>
                    <a:pt x="77" y="932"/>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29"/>
                    <a:pt x="137" y="1015"/>
                  </a:cubicBezTo>
                  <a:cubicBezTo>
                    <a:pt x="137" y="1011"/>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1201" y="1400"/>
                  </a:moveTo>
                  <a:cubicBezTo>
                    <a:pt x="1197" y="1385"/>
                    <a:pt x="1191" y="1362"/>
                    <a:pt x="1177" y="1357"/>
                  </a:cubicBezTo>
                  <a:cubicBezTo>
                    <a:pt x="1173" y="1355"/>
                    <a:pt x="1168" y="1357"/>
                    <a:pt x="1165" y="1361"/>
                  </a:cubicBezTo>
                  <a:cubicBezTo>
                    <a:pt x="1161" y="1366"/>
                    <a:pt x="1161" y="1375"/>
                    <a:pt x="1163" y="1382"/>
                  </a:cubicBezTo>
                  <a:cubicBezTo>
                    <a:pt x="1169" y="1403"/>
                    <a:pt x="1177" y="1423"/>
                    <a:pt x="1187" y="1442"/>
                  </a:cubicBezTo>
                  <a:cubicBezTo>
                    <a:pt x="1192" y="1451"/>
                    <a:pt x="1198" y="1460"/>
                    <a:pt x="1203" y="1468"/>
                  </a:cubicBezTo>
                  <a:cubicBezTo>
                    <a:pt x="1206" y="1473"/>
                    <a:pt x="1220" y="1497"/>
                    <a:pt x="1220" y="1487"/>
                  </a:cubicBezTo>
                  <a:cubicBezTo>
                    <a:pt x="1220" y="1475"/>
                    <a:pt x="1217" y="1462"/>
                    <a:pt x="1214" y="1451"/>
                  </a:cubicBezTo>
                  <a:cubicBezTo>
                    <a:pt x="1211" y="1434"/>
                    <a:pt x="1206" y="1416"/>
                    <a:pt x="1201" y="1400"/>
                  </a:cubicBezTo>
                  <a:close/>
                  <a:moveTo>
                    <a:pt x="2339" y="380"/>
                  </a:moveTo>
                  <a:cubicBezTo>
                    <a:pt x="2344" y="390"/>
                    <a:pt x="2349" y="399"/>
                    <a:pt x="2355" y="407"/>
                  </a:cubicBezTo>
                  <a:cubicBezTo>
                    <a:pt x="2358" y="411"/>
                    <a:pt x="2372" y="435"/>
                    <a:pt x="2372" y="425"/>
                  </a:cubicBezTo>
                  <a:cubicBezTo>
                    <a:pt x="2372" y="414"/>
                    <a:pt x="2369" y="401"/>
                    <a:pt x="2366" y="390"/>
                  </a:cubicBezTo>
                  <a:cubicBezTo>
                    <a:pt x="2363" y="372"/>
                    <a:pt x="2358" y="355"/>
                    <a:pt x="2353" y="338"/>
                  </a:cubicBezTo>
                  <a:cubicBezTo>
                    <a:pt x="2348" y="324"/>
                    <a:pt x="2343" y="300"/>
                    <a:pt x="2329" y="296"/>
                  </a:cubicBezTo>
                  <a:cubicBezTo>
                    <a:pt x="2325" y="294"/>
                    <a:pt x="2320" y="295"/>
                    <a:pt x="2317" y="300"/>
                  </a:cubicBezTo>
                  <a:cubicBezTo>
                    <a:pt x="2313" y="305"/>
                    <a:pt x="2313" y="314"/>
                    <a:pt x="2315" y="320"/>
                  </a:cubicBezTo>
                  <a:cubicBezTo>
                    <a:pt x="2321" y="342"/>
                    <a:pt x="2329" y="362"/>
                    <a:pt x="2339" y="380"/>
                  </a:cubicBezTo>
                  <a:close/>
                  <a:moveTo>
                    <a:pt x="2378" y="425"/>
                  </a:moveTo>
                  <a:cubicBezTo>
                    <a:pt x="2381" y="429"/>
                    <a:pt x="2391" y="413"/>
                    <a:pt x="2396" y="406"/>
                  </a:cubicBezTo>
                  <a:cubicBezTo>
                    <a:pt x="2402" y="398"/>
                    <a:pt x="2408" y="390"/>
                    <a:pt x="2413" y="382"/>
                  </a:cubicBezTo>
                  <a:cubicBezTo>
                    <a:pt x="2420" y="370"/>
                    <a:pt x="2426" y="358"/>
                    <a:pt x="2432" y="346"/>
                  </a:cubicBezTo>
                  <a:cubicBezTo>
                    <a:pt x="2437" y="333"/>
                    <a:pt x="2443" y="321"/>
                    <a:pt x="2441" y="306"/>
                  </a:cubicBezTo>
                  <a:cubicBezTo>
                    <a:pt x="2441" y="303"/>
                    <a:pt x="2440" y="300"/>
                    <a:pt x="2439" y="298"/>
                  </a:cubicBezTo>
                  <a:cubicBezTo>
                    <a:pt x="2436" y="295"/>
                    <a:pt x="2433" y="295"/>
                    <a:pt x="2430" y="295"/>
                  </a:cubicBezTo>
                  <a:cubicBezTo>
                    <a:pt x="2423" y="297"/>
                    <a:pt x="2419" y="303"/>
                    <a:pt x="2415" y="310"/>
                  </a:cubicBezTo>
                  <a:cubicBezTo>
                    <a:pt x="2410" y="318"/>
                    <a:pt x="2405" y="325"/>
                    <a:pt x="2402" y="334"/>
                  </a:cubicBezTo>
                  <a:cubicBezTo>
                    <a:pt x="2396" y="349"/>
                    <a:pt x="2392" y="364"/>
                    <a:pt x="2387" y="379"/>
                  </a:cubicBezTo>
                  <a:cubicBezTo>
                    <a:pt x="2383" y="394"/>
                    <a:pt x="2374" y="420"/>
                    <a:pt x="2378" y="425"/>
                  </a:cubicBezTo>
                  <a:close/>
                  <a:moveTo>
                    <a:pt x="3481" y="1357"/>
                  </a:moveTo>
                  <a:cubicBezTo>
                    <a:pt x="3477" y="1355"/>
                    <a:pt x="3472" y="1357"/>
                    <a:pt x="3469" y="1361"/>
                  </a:cubicBezTo>
                  <a:cubicBezTo>
                    <a:pt x="3465" y="1366"/>
                    <a:pt x="3465" y="1375"/>
                    <a:pt x="3467" y="1382"/>
                  </a:cubicBezTo>
                  <a:cubicBezTo>
                    <a:pt x="3473" y="1403"/>
                    <a:pt x="3481" y="1423"/>
                    <a:pt x="3491" y="1442"/>
                  </a:cubicBezTo>
                  <a:cubicBezTo>
                    <a:pt x="3496" y="1451"/>
                    <a:pt x="3501" y="1460"/>
                    <a:pt x="3507" y="1468"/>
                  </a:cubicBezTo>
                  <a:cubicBezTo>
                    <a:pt x="3510" y="1473"/>
                    <a:pt x="3524" y="1497"/>
                    <a:pt x="3524" y="1487"/>
                  </a:cubicBezTo>
                  <a:cubicBezTo>
                    <a:pt x="3524" y="1475"/>
                    <a:pt x="3521" y="1462"/>
                    <a:pt x="3518" y="1451"/>
                  </a:cubicBezTo>
                  <a:cubicBezTo>
                    <a:pt x="3515" y="1434"/>
                    <a:pt x="3510" y="1416"/>
                    <a:pt x="3505" y="1400"/>
                  </a:cubicBezTo>
                  <a:cubicBezTo>
                    <a:pt x="3500" y="1385"/>
                    <a:pt x="3495" y="1362"/>
                    <a:pt x="3481" y="1357"/>
                  </a:cubicBezTo>
                  <a:close/>
                  <a:moveTo>
                    <a:pt x="1226" y="1486"/>
                  </a:moveTo>
                  <a:cubicBezTo>
                    <a:pt x="1229" y="1490"/>
                    <a:pt x="1239" y="1475"/>
                    <a:pt x="1244" y="1467"/>
                  </a:cubicBezTo>
                  <a:cubicBezTo>
                    <a:pt x="1250" y="1460"/>
                    <a:pt x="1256" y="1451"/>
                    <a:pt x="1261" y="1443"/>
                  </a:cubicBezTo>
                  <a:cubicBezTo>
                    <a:pt x="1268" y="1432"/>
                    <a:pt x="1274" y="1420"/>
                    <a:pt x="1280" y="1407"/>
                  </a:cubicBezTo>
                  <a:cubicBezTo>
                    <a:pt x="1285" y="1395"/>
                    <a:pt x="1291" y="1382"/>
                    <a:pt x="1289" y="1367"/>
                  </a:cubicBezTo>
                  <a:cubicBezTo>
                    <a:pt x="1289" y="1364"/>
                    <a:pt x="1288" y="1361"/>
                    <a:pt x="1287" y="1359"/>
                  </a:cubicBezTo>
                  <a:cubicBezTo>
                    <a:pt x="1284" y="1356"/>
                    <a:pt x="1281" y="1356"/>
                    <a:pt x="1278" y="1357"/>
                  </a:cubicBezTo>
                  <a:cubicBezTo>
                    <a:pt x="1271" y="1359"/>
                    <a:pt x="1267" y="1365"/>
                    <a:pt x="1263" y="1371"/>
                  </a:cubicBezTo>
                  <a:cubicBezTo>
                    <a:pt x="1258" y="1379"/>
                    <a:pt x="1253" y="1387"/>
                    <a:pt x="1250" y="1396"/>
                  </a:cubicBezTo>
                  <a:cubicBezTo>
                    <a:pt x="1244" y="1410"/>
                    <a:pt x="1240" y="1425"/>
                    <a:pt x="1235" y="1441"/>
                  </a:cubicBezTo>
                  <a:cubicBezTo>
                    <a:pt x="1231" y="1455"/>
                    <a:pt x="1222" y="1482"/>
                    <a:pt x="1226" y="1486"/>
                  </a:cubicBezTo>
                  <a:close/>
                  <a:moveTo>
                    <a:pt x="3459" y="763"/>
                  </a:moveTo>
                  <a:cubicBezTo>
                    <a:pt x="3470" y="793"/>
                    <a:pt x="3490" y="812"/>
                    <a:pt x="3510" y="829"/>
                  </a:cubicBezTo>
                  <a:cubicBezTo>
                    <a:pt x="3512" y="831"/>
                    <a:pt x="3514" y="832"/>
                    <a:pt x="3516" y="833"/>
                  </a:cubicBezTo>
                  <a:cubicBezTo>
                    <a:pt x="3517" y="833"/>
                    <a:pt x="3518" y="833"/>
                    <a:pt x="3518" y="833"/>
                  </a:cubicBezTo>
                  <a:cubicBezTo>
                    <a:pt x="3520" y="833"/>
                    <a:pt x="3521" y="832"/>
                    <a:pt x="3522" y="831"/>
                  </a:cubicBezTo>
                  <a:cubicBezTo>
                    <a:pt x="3526" y="826"/>
                    <a:pt x="3520" y="813"/>
                    <a:pt x="3519" y="808"/>
                  </a:cubicBezTo>
                  <a:cubicBezTo>
                    <a:pt x="3515" y="800"/>
                    <a:pt x="3511" y="792"/>
                    <a:pt x="3507" y="784"/>
                  </a:cubicBezTo>
                  <a:cubicBezTo>
                    <a:pt x="3501" y="771"/>
                    <a:pt x="3494" y="757"/>
                    <a:pt x="3485" y="746"/>
                  </a:cubicBezTo>
                  <a:cubicBezTo>
                    <a:pt x="3482" y="741"/>
                    <a:pt x="3478" y="736"/>
                    <a:pt x="3473" y="734"/>
                  </a:cubicBezTo>
                  <a:cubicBezTo>
                    <a:pt x="3468" y="733"/>
                    <a:pt x="3462" y="734"/>
                    <a:pt x="3459" y="740"/>
                  </a:cubicBezTo>
                  <a:cubicBezTo>
                    <a:pt x="3457" y="743"/>
                    <a:pt x="3456" y="747"/>
                    <a:pt x="3457" y="751"/>
                  </a:cubicBezTo>
                  <a:cubicBezTo>
                    <a:pt x="3457" y="756"/>
                    <a:pt x="3458" y="759"/>
                    <a:pt x="3459" y="763"/>
                  </a:cubicBezTo>
                  <a:close/>
                  <a:moveTo>
                    <a:pt x="3507" y="57"/>
                  </a:moveTo>
                  <a:cubicBezTo>
                    <a:pt x="3510" y="61"/>
                    <a:pt x="3524" y="86"/>
                    <a:pt x="3524" y="75"/>
                  </a:cubicBezTo>
                  <a:cubicBezTo>
                    <a:pt x="3524" y="64"/>
                    <a:pt x="3521" y="51"/>
                    <a:pt x="3518" y="40"/>
                  </a:cubicBezTo>
                  <a:cubicBezTo>
                    <a:pt x="3515" y="26"/>
                    <a:pt x="3512" y="13"/>
                    <a:pt x="3508" y="0"/>
                  </a:cubicBezTo>
                  <a:cubicBezTo>
                    <a:pt x="3477" y="0"/>
                    <a:pt x="3477" y="0"/>
                    <a:pt x="3477" y="0"/>
                  </a:cubicBezTo>
                  <a:cubicBezTo>
                    <a:pt x="3481" y="11"/>
                    <a:pt x="3486" y="21"/>
                    <a:pt x="3491" y="31"/>
                  </a:cubicBezTo>
                  <a:cubicBezTo>
                    <a:pt x="3496" y="40"/>
                    <a:pt x="3501" y="49"/>
                    <a:pt x="3507" y="57"/>
                  </a:cubicBezTo>
                  <a:close/>
                  <a:moveTo>
                    <a:pt x="2378" y="1133"/>
                  </a:moveTo>
                  <a:cubicBezTo>
                    <a:pt x="2381" y="1137"/>
                    <a:pt x="2391" y="1122"/>
                    <a:pt x="2396" y="1115"/>
                  </a:cubicBezTo>
                  <a:cubicBezTo>
                    <a:pt x="2402" y="1107"/>
                    <a:pt x="2408" y="1099"/>
                    <a:pt x="2413" y="1090"/>
                  </a:cubicBezTo>
                  <a:cubicBezTo>
                    <a:pt x="2420" y="1079"/>
                    <a:pt x="2426" y="1067"/>
                    <a:pt x="2432" y="1054"/>
                  </a:cubicBezTo>
                  <a:cubicBezTo>
                    <a:pt x="2437" y="1042"/>
                    <a:pt x="2443" y="1029"/>
                    <a:pt x="2441" y="1015"/>
                  </a:cubicBezTo>
                  <a:cubicBezTo>
                    <a:pt x="2441" y="1011"/>
                    <a:pt x="2440" y="1008"/>
                    <a:pt x="2439" y="1006"/>
                  </a:cubicBezTo>
                  <a:cubicBezTo>
                    <a:pt x="2436" y="1003"/>
                    <a:pt x="2433" y="1003"/>
                    <a:pt x="2430" y="1004"/>
                  </a:cubicBezTo>
                  <a:cubicBezTo>
                    <a:pt x="2423" y="1006"/>
                    <a:pt x="2419" y="1012"/>
                    <a:pt x="2415" y="1019"/>
                  </a:cubicBezTo>
                  <a:cubicBezTo>
                    <a:pt x="2410" y="1026"/>
                    <a:pt x="2405" y="1034"/>
                    <a:pt x="2402" y="1043"/>
                  </a:cubicBezTo>
                  <a:cubicBezTo>
                    <a:pt x="2396" y="1058"/>
                    <a:pt x="2392" y="1073"/>
                    <a:pt x="2387" y="1088"/>
                  </a:cubicBezTo>
                  <a:cubicBezTo>
                    <a:pt x="2383" y="1103"/>
                    <a:pt x="2374" y="1129"/>
                    <a:pt x="2378" y="1133"/>
                  </a:cubicBezTo>
                  <a:close/>
                  <a:moveTo>
                    <a:pt x="3481" y="651"/>
                  </a:moveTo>
                  <a:cubicBezTo>
                    <a:pt x="3477" y="650"/>
                    <a:pt x="3472" y="651"/>
                    <a:pt x="3469" y="655"/>
                  </a:cubicBezTo>
                  <a:cubicBezTo>
                    <a:pt x="3465" y="661"/>
                    <a:pt x="3465" y="669"/>
                    <a:pt x="3467" y="676"/>
                  </a:cubicBezTo>
                  <a:cubicBezTo>
                    <a:pt x="3473" y="697"/>
                    <a:pt x="3481" y="718"/>
                    <a:pt x="3491" y="736"/>
                  </a:cubicBezTo>
                  <a:cubicBezTo>
                    <a:pt x="3496" y="745"/>
                    <a:pt x="3501" y="754"/>
                    <a:pt x="3507" y="763"/>
                  </a:cubicBezTo>
                  <a:cubicBezTo>
                    <a:pt x="3510" y="767"/>
                    <a:pt x="3524" y="791"/>
                    <a:pt x="3524" y="781"/>
                  </a:cubicBezTo>
                  <a:cubicBezTo>
                    <a:pt x="3524" y="769"/>
                    <a:pt x="3521" y="757"/>
                    <a:pt x="3518" y="745"/>
                  </a:cubicBezTo>
                  <a:cubicBezTo>
                    <a:pt x="3515" y="728"/>
                    <a:pt x="3510" y="711"/>
                    <a:pt x="3505" y="694"/>
                  </a:cubicBezTo>
                  <a:cubicBezTo>
                    <a:pt x="3500" y="680"/>
                    <a:pt x="3495" y="656"/>
                    <a:pt x="3481" y="651"/>
                  </a:cubicBezTo>
                  <a:close/>
                  <a:moveTo>
                    <a:pt x="3459" y="58"/>
                  </a:moveTo>
                  <a:cubicBezTo>
                    <a:pt x="3470" y="87"/>
                    <a:pt x="3490" y="107"/>
                    <a:pt x="3510" y="124"/>
                  </a:cubicBezTo>
                  <a:cubicBezTo>
                    <a:pt x="3512" y="125"/>
                    <a:pt x="3514" y="127"/>
                    <a:pt x="3516" y="127"/>
                  </a:cubicBezTo>
                  <a:cubicBezTo>
                    <a:pt x="3517" y="128"/>
                    <a:pt x="3518" y="128"/>
                    <a:pt x="3518" y="128"/>
                  </a:cubicBezTo>
                  <a:cubicBezTo>
                    <a:pt x="3520" y="127"/>
                    <a:pt x="3521" y="127"/>
                    <a:pt x="3522" y="125"/>
                  </a:cubicBezTo>
                  <a:cubicBezTo>
                    <a:pt x="3526" y="121"/>
                    <a:pt x="3520" y="107"/>
                    <a:pt x="3519" y="102"/>
                  </a:cubicBezTo>
                  <a:cubicBezTo>
                    <a:pt x="3515" y="94"/>
                    <a:pt x="3511" y="86"/>
                    <a:pt x="3507" y="78"/>
                  </a:cubicBezTo>
                  <a:cubicBezTo>
                    <a:pt x="3501" y="65"/>
                    <a:pt x="3494" y="52"/>
                    <a:pt x="3485" y="40"/>
                  </a:cubicBezTo>
                  <a:cubicBezTo>
                    <a:pt x="3482" y="35"/>
                    <a:pt x="3478" y="31"/>
                    <a:pt x="3473" y="29"/>
                  </a:cubicBezTo>
                  <a:cubicBezTo>
                    <a:pt x="3468" y="27"/>
                    <a:pt x="3462" y="29"/>
                    <a:pt x="3459" y="34"/>
                  </a:cubicBezTo>
                  <a:cubicBezTo>
                    <a:pt x="3457" y="37"/>
                    <a:pt x="3456" y="42"/>
                    <a:pt x="3457" y="46"/>
                  </a:cubicBezTo>
                  <a:cubicBezTo>
                    <a:pt x="3457" y="50"/>
                    <a:pt x="3458" y="54"/>
                    <a:pt x="3459" y="58"/>
                  </a:cubicBezTo>
                  <a:close/>
                  <a:moveTo>
                    <a:pt x="2381" y="932"/>
                  </a:moveTo>
                  <a:cubicBezTo>
                    <a:pt x="2376" y="929"/>
                    <a:pt x="2369" y="931"/>
                    <a:pt x="2365" y="937"/>
                  </a:cubicBezTo>
                  <a:cubicBezTo>
                    <a:pt x="2361" y="942"/>
                    <a:pt x="2359" y="949"/>
                    <a:pt x="2358" y="956"/>
                  </a:cubicBezTo>
                  <a:cubicBezTo>
                    <a:pt x="2359" y="981"/>
                    <a:pt x="2362" y="1006"/>
                    <a:pt x="2365" y="1031"/>
                  </a:cubicBezTo>
                  <a:cubicBezTo>
                    <a:pt x="2367" y="1041"/>
                    <a:pt x="2368" y="1051"/>
                    <a:pt x="2370" y="1061"/>
                  </a:cubicBezTo>
                  <a:cubicBezTo>
                    <a:pt x="2371" y="1064"/>
                    <a:pt x="2374" y="1082"/>
                    <a:pt x="2378" y="1074"/>
                  </a:cubicBezTo>
                  <a:cubicBezTo>
                    <a:pt x="2380" y="1069"/>
                    <a:pt x="2381" y="1063"/>
                    <a:pt x="2382" y="1058"/>
                  </a:cubicBezTo>
                  <a:cubicBezTo>
                    <a:pt x="2384" y="1048"/>
                    <a:pt x="2385" y="1038"/>
                    <a:pt x="2386" y="1028"/>
                  </a:cubicBezTo>
                  <a:cubicBezTo>
                    <a:pt x="2389" y="1011"/>
                    <a:pt x="2390" y="994"/>
                    <a:pt x="2391" y="977"/>
                  </a:cubicBezTo>
                  <a:cubicBezTo>
                    <a:pt x="2392" y="963"/>
                    <a:pt x="2393" y="940"/>
                    <a:pt x="2381" y="932"/>
                  </a:cubicBezTo>
                  <a:close/>
                  <a:moveTo>
                    <a:pt x="2307" y="1116"/>
                  </a:moveTo>
                  <a:cubicBezTo>
                    <a:pt x="2318" y="1145"/>
                    <a:pt x="2338" y="1165"/>
                    <a:pt x="2358" y="1182"/>
                  </a:cubicBezTo>
                  <a:cubicBezTo>
                    <a:pt x="2360" y="1184"/>
                    <a:pt x="2362" y="1185"/>
                    <a:pt x="2364" y="1186"/>
                  </a:cubicBezTo>
                  <a:cubicBezTo>
                    <a:pt x="2365" y="1186"/>
                    <a:pt x="2366" y="1186"/>
                    <a:pt x="2366" y="1186"/>
                  </a:cubicBezTo>
                  <a:cubicBezTo>
                    <a:pt x="2368" y="1186"/>
                    <a:pt x="2369" y="1185"/>
                    <a:pt x="2370" y="1184"/>
                  </a:cubicBezTo>
                  <a:cubicBezTo>
                    <a:pt x="2374" y="1179"/>
                    <a:pt x="2368" y="1166"/>
                    <a:pt x="2367" y="1161"/>
                  </a:cubicBezTo>
                  <a:cubicBezTo>
                    <a:pt x="2363" y="1152"/>
                    <a:pt x="2359" y="1145"/>
                    <a:pt x="2355" y="1137"/>
                  </a:cubicBezTo>
                  <a:cubicBezTo>
                    <a:pt x="2349" y="1123"/>
                    <a:pt x="2342" y="1110"/>
                    <a:pt x="2333" y="1098"/>
                  </a:cubicBezTo>
                  <a:cubicBezTo>
                    <a:pt x="2330" y="1093"/>
                    <a:pt x="2326" y="1089"/>
                    <a:pt x="2321" y="1087"/>
                  </a:cubicBezTo>
                  <a:cubicBezTo>
                    <a:pt x="2316" y="1085"/>
                    <a:pt x="2310" y="1087"/>
                    <a:pt x="2307" y="1092"/>
                  </a:cubicBezTo>
                  <a:cubicBezTo>
                    <a:pt x="2305" y="1096"/>
                    <a:pt x="2304" y="1100"/>
                    <a:pt x="2305" y="1104"/>
                  </a:cubicBezTo>
                  <a:cubicBezTo>
                    <a:pt x="2305" y="1108"/>
                    <a:pt x="2306" y="1112"/>
                    <a:pt x="2307" y="1116"/>
                  </a:cubicBezTo>
                  <a:close/>
                  <a:moveTo>
                    <a:pt x="1226" y="75"/>
                  </a:moveTo>
                  <a:cubicBezTo>
                    <a:pt x="1229" y="79"/>
                    <a:pt x="1239" y="63"/>
                    <a:pt x="1244" y="56"/>
                  </a:cubicBezTo>
                  <a:cubicBezTo>
                    <a:pt x="1250" y="48"/>
                    <a:pt x="1256" y="40"/>
                    <a:pt x="1261" y="32"/>
                  </a:cubicBezTo>
                  <a:cubicBezTo>
                    <a:pt x="1267" y="22"/>
                    <a:pt x="1273" y="11"/>
                    <a:pt x="1278" y="0"/>
                  </a:cubicBezTo>
                  <a:cubicBezTo>
                    <a:pt x="1244" y="0"/>
                    <a:pt x="1244" y="0"/>
                    <a:pt x="1244" y="0"/>
                  </a:cubicBezTo>
                  <a:cubicBezTo>
                    <a:pt x="1241" y="10"/>
                    <a:pt x="1238" y="20"/>
                    <a:pt x="1235" y="29"/>
                  </a:cubicBezTo>
                  <a:cubicBezTo>
                    <a:pt x="1231" y="44"/>
                    <a:pt x="1222" y="71"/>
                    <a:pt x="1226" y="75"/>
                  </a:cubicBezTo>
                  <a:close/>
                  <a:moveTo>
                    <a:pt x="1229" y="1285"/>
                  </a:moveTo>
                  <a:cubicBezTo>
                    <a:pt x="1224" y="1282"/>
                    <a:pt x="1217" y="1284"/>
                    <a:pt x="1213" y="1289"/>
                  </a:cubicBezTo>
                  <a:cubicBezTo>
                    <a:pt x="1209" y="1294"/>
                    <a:pt x="1207" y="1302"/>
                    <a:pt x="1206" y="1309"/>
                  </a:cubicBezTo>
                  <a:cubicBezTo>
                    <a:pt x="1207" y="1334"/>
                    <a:pt x="1210" y="1359"/>
                    <a:pt x="1213" y="1384"/>
                  </a:cubicBezTo>
                  <a:cubicBezTo>
                    <a:pt x="1215" y="1394"/>
                    <a:pt x="1216" y="1404"/>
                    <a:pt x="1218" y="1413"/>
                  </a:cubicBezTo>
                  <a:cubicBezTo>
                    <a:pt x="1219" y="1416"/>
                    <a:pt x="1222" y="1435"/>
                    <a:pt x="1226" y="1427"/>
                  </a:cubicBezTo>
                  <a:cubicBezTo>
                    <a:pt x="1228" y="1422"/>
                    <a:pt x="1229" y="1416"/>
                    <a:pt x="1230" y="1411"/>
                  </a:cubicBezTo>
                  <a:cubicBezTo>
                    <a:pt x="1232" y="1401"/>
                    <a:pt x="1233" y="1391"/>
                    <a:pt x="1234" y="1381"/>
                  </a:cubicBezTo>
                  <a:cubicBezTo>
                    <a:pt x="1237" y="1364"/>
                    <a:pt x="1238" y="1347"/>
                    <a:pt x="1239" y="1330"/>
                  </a:cubicBezTo>
                  <a:cubicBezTo>
                    <a:pt x="1240" y="1315"/>
                    <a:pt x="1241" y="1293"/>
                    <a:pt x="1229" y="1285"/>
                  </a:cubicBezTo>
                  <a:close/>
                  <a:moveTo>
                    <a:pt x="2307" y="408"/>
                  </a:moveTo>
                  <a:cubicBezTo>
                    <a:pt x="2318" y="437"/>
                    <a:pt x="2338" y="457"/>
                    <a:pt x="2358" y="474"/>
                  </a:cubicBezTo>
                  <a:cubicBezTo>
                    <a:pt x="2360" y="475"/>
                    <a:pt x="2362" y="477"/>
                    <a:pt x="2364" y="477"/>
                  </a:cubicBezTo>
                  <a:cubicBezTo>
                    <a:pt x="2365" y="478"/>
                    <a:pt x="2366" y="478"/>
                    <a:pt x="2366" y="477"/>
                  </a:cubicBezTo>
                  <a:cubicBezTo>
                    <a:pt x="2368" y="477"/>
                    <a:pt x="2369" y="477"/>
                    <a:pt x="2370" y="475"/>
                  </a:cubicBezTo>
                  <a:cubicBezTo>
                    <a:pt x="2374" y="470"/>
                    <a:pt x="2368" y="457"/>
                    <a:pt x="2367" y="452"/>
                  </a:cubicBezTo>
                  <a:cubicBezTo>
                    <a:pt x="2363" y="444"/>
                    <a:pt x="2359" y="436"/>
                    <a:pt x="2355" y="428"/>
                  </a:cubicBezTo>
                  <a:cubicBezTo>
                    <a:pt x="2349" y="415"/>
                    <a:pt x="2342" y="402"/>
                    <a:pt x="2333" y="390"/>
                  </a:cubicBezTo>
                  <a:cubicBezTo>
                    <a:pt x="2330" y="385"/>
                    <a:pt x="2326" y="380"/>
                    <a:pt x="2321" y="379"/>
                  </a:cubicBezTo>
                  <a:cubicBezTo>
                    <a:pt x="2316" y="377"/>
                    <a:pt x="2310" y="379"/>
                    <a:pt x="2307" y="384"/>
                  </a:cubicBezTo>
                  <a:cubicBezTo>
                    <a:pt x="2305" y="387"/>
                    <a:pt x="2304" y="392"/>
                    <a:pt x="2305" y="396"/>
                  </a:cubicBezTo>
                  <a:cubicBezTo>
                    <a:pt x="2305" y="400"/>
                    <a:pt x="2306" y="404"/>
                    <a:pt x="2307" y="408"/>
                  </a:cubicBezTo>
                  <a:close/>
                  <a:moveTo>
                    <a:pt x="2370" y="352"/>
                  </a:moveTo>
                  <a:cubicBezTo>
                    <a:pt x="2371" y="355"/>
                    <a:pt x="2374" y="374"/>
                    <a:pt x="2378" y="366"/>
                  </a:cubicBezTo>
                  <a:cubicBezTo>
                    <a:pt x="2380" y="361"/>
                    <a:pt x="2381" y="355"/>
                    <a:pt x="2382" y="350"/>
                  </a:cubicBezTo>
                  <a:cubicBezTo>
                    <a:pt x="2384" y="340"/>
                    <a:pt x="2385" y="329"/>
                    <a:pt x="2386" y="319"/>
                  </a:cubicBezTo>
                  <a:cubicBezTo>
                    <a:pt x="2389" y="302"/>
                    <a:pt x="2390" y="285"/>
                    <a:pt x="2391" y="268"/>
                  </a:cubicBezTo>
                  <a:cubicBezTo>
                    <a:pt x="2392" y="254"/>
                    <a:pt x="2393" y="231"/>
                    <a:pt x="2381" y="224"/>
                  </a:cubicBezTo>
                  <a:cubicBezTo>
                    <a:pt x="2376" y="221"/>
                    <a:pt x="2369" y="223"/>
                    <a:pt x="2365" y="228"/>
                  </a:cubicBezTo>
                  <a:cubicBezTo>
                    <a:pt x="2361" y="233"/>
                    <a:pt x="2359" y="240"/>
                    <a:pt x="2358" y="248"/>
                  </a:cubicBezTo>
                  <a:cubicBezTo>
                    <a:pt x="2359" y="273"/>
                    <a:pt x="2362" y="298"/>
                    <a:pt x="2365" y="323"/>
                  </a:cubicBezTo>
                  <a:cubicBezTo>
                    <a:pt x="2367" y="333"/>
                    <a:pt x="2368" y="342"/>
                    <a:pt x="2370" y="352"/>
                  </a:cubicBezTo>
                  <a:close/>
                  <a:moveTo>
                    <a:pt x="3" y="1116"/>
                  </a:moveTo>
                  <a:cubicBezTo>
                    <a:pt x="14" y="1145"/>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2"/>
                    <a:pt x="55" y="1145"/>
                    <a:pt x="51" y="1137"/>
                  </a:cubicBezTo>
                  <a:cubicBezTo>
                    <a:pt x="45" y="1123"/>
                    <a:pt x="38" y="1110"/>
                    <a:pt x="29" y="1098"/>
                  </a:cubicBezTo>
                  <a:cubicBezTo>
                    <a:pt x="26" y="1093"/>
                    <a:pt x="22" y="1089"/>
                    <a:pt x="17" y="1087"/>
                  </a:cubicBezTo>
                  <a:cubicBezTo>
                    <a:pt x="12" y="1085"/>
                    <a:pt x="6" y="1087"/>
                    <a:pt x="3" y="1092"/>
                  </a:cubicBezTo>
                  <a:cubicBezTo>
                    <a:pt x="1" y="1096"/>
                    <a:pt x="0" y="1100"/>
                    <a:pt x="1" y="1104"/>
                  </a:cubicBezTo>
                  <a:cubicBezTo>
                    <a:pt x="1" y="1108"/>
                    <a:pt x="2" y="1112"/>
                    <a:pt x="3" y="1116"/>
                  </a:cubicBezTo>
                  <a:close/>
                  <a:moveTo>
                    <a:pt x="2353" y="1047"/>
                  </a:moveTo>
                  <a:cubicBezTo>
                    <a:pt x="2348" y="1032"/>
                    <a:pt x="2343" y="1009"/>
                    <a:pt x="2329" y="1004"/>
                  </a:cubicBezTo>
                  <a:cubicBezTo>
                    <a:pt x="2325" y="1003"/>
                    <a:pt x="2320" y="1004"/>
                    <a:pt x="2317" y="1008"/>
                  </a:cubicBezTo>
                  <a:cubicBezTo>
                    <a:pt x="2313" y="1014"/>
                    <a:pt x="2313" y="1022"/>
                    <a:pt x="2315" y="1029"/>
                  </a:cubicBezTo>
                  <a:cubicBezTo>
                    <a:pt x="2321" y="1050"/>
                    <a:pt x="2329" y="1070"/>
                    <a:pt x="2339" y="1089"/>
                  </a:cubicBezTo>
                  <a:cubicBezTo>
                    <a:pt x="2344" y="1098"/>
                    <a:pt x="2349" y="1107"/>
                    <a:pt x="2355" y="1116"/>
                  </a:cubicBezTo>
                  <a:cubicBezTo>
                    <a:pt x="2358" y="1120"/>
                    <a:pt x="2372" y="1144"/>
                    <a:pt x="2372" y="1134"/>
                  </a:cubicBezTo>
                  <a:cubicBezTo>
                    <a:pt x="2372" y="1122"/>
                    <a:pt x="2369" y="1109"/>
                    <a:pt x="2366" y="1098"/>
                  </a:cubicBezTo>
                  <a:cubicBezTo>
                    <a:pt x="2363" y="1081"/>
                    <a:pt x="2358" y="1064"/>
                    <a:pt x="2353" y="1047"/>
                  </a:cubicBezTo>
                  <a:close/>
                  <a:moveTo>
                    <a:pt x="142" y="1091"/>
                  </a:moveTo>
                  <a:cubicBezTo>
                    <a:pt x="142" y="1090"/>
                    <a:pt x="141" y="1090"/>
                    <a:pt x="141" y="1090"/>
                  </a:cubicBezTo>
                  <a:cubicBezTo>
                    <a:pt x="139" y="1089"/>
                    <a:pt x="136" y="1089"/>
                    <a:pt x="133" y="1090"/>
                  </a:cubicBezTo>
                  <a:cubicBezTo>
                    <a:pt x="120" y="1095"/>
                    <a:pt x="109" y="1110"/>
                    <a:pt x="100" y="1123"/>
                  </a:cubicBezTo>
                  <a:cubicBezTo>
                    <a:pt x="89" y="1140"/>
                    <a:pt x="73" y="1176"/>
                    <a:pt x="76" y="1182"/>
                  </a:cubicBezTo>
                  <a:cubicBezTo>
                    <a:pt x="79" y="1189"/>
                    <a:pt x="117" y="1164"/>
                    <a:pt x="132" y="1143"/>
                  </a:cubicBezTo>
                  <a:cubicBezTo>
                    <a:pt x="140" y="1132"/>
                    <a:pt x="155" y="1111"/>
                    <a:pt x="146" y="1095"/>
                  </a:cubicBezTo>
                  <a:cubicBezTo>
                    <a:pt x="145" y="1093"/>
                    <a:pt x="144" y="1092"/>
                    <a:pt x="142" y="1091"/>
                  </a:cubicBezTo>
                  <a:close/>
                  <a:moveTo>
                    <a:pt x="3510" y="1535"/>
                  </a:moveTo>
                  <a:cubicBezTo>
                    <a:pt x="3512" y="1536"/>
                    <a:pt x="3514" y="1538"/>
                    <a:pt x="3516" y="1539"/>
                  </a:cubicBezTo>
                  <a:cubicBezTo>
                    <a:pt x="3517" y="1539"/>
                    <a:pt x="3518" y="1539"/>
                    <a:pt x="3518" y="1539"/>
                  </a:cubicBezTo>
                  <a:cubicBezTo>
                    <a:pt x="3520" y="1539"/>
                    <a:pt x="3521" y="1538"/>
                    <a:pt x="3522" y="1537"/>
                  </a:cubicBezTo>
                  <a:cubicBezTo>
                    <a:pt x="3526" y="1532"/>
                    <a:pt x="3520" y="1518"/>
                    <a:pt x="3519" y="1514"/>
                  </a:cubicBezTo>
                  <a:cubicBezTo>
                    <a:pt x="3515" y="1505"/>
                    <a:pt x="3511" y="1497"/>
                    <a:pt x="3507" y="1490"/>
                  </a:cubicBezTo>
                  <a:cubicBezTo>
                    <a:pt x="3501" y="1476"/>
                    <a:pt x="3494" y="1463"/>
                    <a:pt x="3485" y="1451"/>
                  </a:cubicBezTo>
                  <a:cubicBezTo>
                    <a:pt x="3482" y="1446"/>
                    <a:pt x="3478" y="1442"/>
                    <a:pt x="3473" y="1440"/>
                  </a:cubicBezTo>
                  <a:cubicBezTo>
                    <a:pt x="3468" y="1438"/>
                    <a:pt x="3462" y="1440"/>
                    <a:pt x="3459" y="1445"/>
                  </a:cubicBezTo>
                  <a:cubicBezTo>
                    <a:pt x="3457" y="1448"/>
                    <a:pt x="3456" y="1453"/>
                    <a:pt x="3457" y="1457"/>
                  </a:cubicBezTo>
                  <a:cubicBezTo>
                    <a:pt x="3457" y="1461"/>
                    <a:pt x="3458" y="1465"/>
                    <a:pt x="3459" y="1469"/>
                  </a:cubicBezTo>
                  <a:cubicBezTo>
                    <a:pt x="3470" y="1498"/>
                    <a:pt x="3490" y="1518"/>
                    <a:pt x="3510" y="1535"/>
                  </a:cubicBezTo>
                  <a:close/>
                  <a:moveTo>
                    <a:pt x="2446" y="382"/>
                  </a:moveTo>
                  <a:cubicBezTo>
                    <a:pt x="2446" y="382"/>
                    <a:pt x="2445" y="382"/>
                    <a:pt x="2445" y="381"/>
                  </a:cubicBezTo>
                  <a:cubicBezTo>
                    <a:pt x="2443" y="380"/>
                    <a:pt x="2440" y="380"/>
                    <a:pt x="2437" y="381"/>
                  </a:cubicBezTo>
                  <a:cubicBezTo>
                    <a:pt x="2424" y="387"/>
                    <a:pt x="2413" y="401"/>
                    <a:pt x="2404" y="415"/>
                  </a:cubicBezTo>
                  <a:cubicBezTo>
                    <a:pt x="2392" y="432"/>
                    <a:pt x="2377" y="468"/>
                    <a:pt x="2380" y="474"/>
                  </a:cubicBezTo>
                  <a:cubicBezTo>
                    <a:pt x="2383" y="480"/>
                    <a:pt x="2421" y="455"/>
                    <a:pt x="2436" y="435"/>
                  </a:cubicBezTo>
                  <a:cubicBezTo>
                    <a:pt x="2444" y="424"/>
                    <a:pt x="2459" y="402"/>
                    <a:pt x="2450" y="386"/>
                  </a:cubicBezTo>
                  <a:cubicBezTo>
                    <a:pt x="2449" y="385"/>
                    <a:pt x="2448" y="383"/>
                    <a:pt x="2446" y="382"/>
                  </a:cubicBezTo>
                  <a:close/>
                  <a:moveTo>
                    <a:pt x="3473" y="2146"/>
                  </a:moveTo>
                  <a:cubicBezTo>
                    <a:pt x="3468" y="2144"/>
                    <a:pt x="3462" y="2145"/>
                    <a:pt x="3459" y="2151"/>
                  </a:cubicBezTo>
                  <a:cubicBezTo>
                    <a:pt x="3458" y="2153"/>
                    <a:pt x="3457" y="2156"/>
                    <a:pt x="3457" y="2158"/>
                  </a:cubicBezTo>
                  <a:cubicBezTo>
                    <a:pt x="3487" y="2158"/>
                    <a:pt x="3487" y="2158"/>
                    <a:pt x="3487" y="2158"/>
                  </a:cubicBezTo>
                  <a:cubicBezTo>
                    <a:pt x="3486" y="2158"/>
                    <a:pt x="3486" y="2157"/>
                    <a:pt x="3485" y="2157"/>
                  </a:cubicBezTo>
                  <a:cubicBezTo>
                    <a:pt x="3482" y="2152"/>
                    <a:pt x="3478" y="2147"/>
                    <a:pt x="3473" y="2146"/>
                  </a:cubicBezTo>
                  <a:close/>
                  <a:moveTo>
                    <a:pt x="2446" y="1091"/>
                  </a:moveTo>
                  <a:cubicBezTo>
                    <a:pt x="2446" y="1090"/>
                    <a:pt x="2445" y="1090"/>
                    <a:pt x="2445" y="1090"/>
                  </a:cubicBezTo>
                  <a:cubicBezTo>
                    <a:pt x="2443" y="1089"/>
                    <a:pt x="2440" y="1089"/>
                    <a:pt x="2437" y="1090"/>
                  </a:cubicBezTo>
                  <a:cubicBezTo>
                    <a:pt x="2424" y="1095"/>
                    <a:pt x="2413" y="1110"/>
                    <a:pt x="2404" y="1123"/>
                  </a:cubicBezTo>
                  <a:cubicBezTo>
                    <a:pt x="2392" y="1140"/>
                    <a:pt x="2377" y="1176"/>
                    <a:pt x="2380" y="1182"/>
                  </a:cubicBezTo>
                  <a:cubicBezTo>
                    <a:pt x="2383" y="1189"/>
                    <a:pt x="2421" y="1164"/>
                    <a:pt x="2436" y="1143"/>
                  </a:cubicBezTo>
                  <a:cubicBezTo>
                    <a:pt x="2444" y="1132"/>
                    <a:pt x="2459" y="1111"/>
                    <a:pt x="2450" y="1095"/>
                  </a:cubicBezTo>
                  <a:cubicBezTo>
                    <a:pt x="2449" y="1093"/>
                    <a:pt x="2448" y="1092"/>
                    <a:pt x="2446" y="1091"/>
                  </a:cubicBezTo>
                  <a:close/>
                  <a:moveTo>
                    <a:pt x="3505" y="2105"/>
                  </a:moveTo>
                  <a:cubicBezTo>
                    <a:pt x="3500" y="2091"/>
                    <a:pt x="3495" y="2067"/>
                    <a:pt x="3481" y="2063"/>
                  </a:cubicBezTo>
                  <a:cubicBezTo>
                    <a:pt x="3477" y="2061"/>
                    <a:pt x="3472" y="2062"/>
                    <a:pt x="3469" y="2067"/>
                  </a:cubicBezTo>
                  <a:cubicBezTo>
                    <a:pt x="3465" y="2072"/>
                    <a:pt x="3465" y="2080"/>
                    <a:pt x="3467" y="2087"/>
                  </a:cubicBezTo>
                  <a:cubicBezTo>
                    <a:pt x="3473" y="2108"/>
                    <a:pt x="3481" y="2129"/>
                    <a:pt x="3491" y="2147"/>
                  </a:cubicBezTo>
                  <a:cubicBezTo>
                    <a:pt x="3493" y="2151"/>
                    <a:pt x="3495" y="2155"/>
                    <a:pt x="3497" y="2158"/>
                  </a:cubicBezTo>
                  <a:cubicBezTo>
                    <a:pt x="3519" y="2158"/>
                    <a:pt x="3519" y="2158"/>
                    <a:pt x="3519" y="2158"/>
                  </a:cubicBezTo>
                  <a:cubicBezTo>
                    <a:pt x="3518" y="2158"/>
                    <a:pt x="3518" y="2157"/>
                    <a:pt x="3518" y="2156"/>
                  </a:cubicBezTo>
                  <a:cubicBezTo>
                    <a:pt x="3515" y="2139"/>
                    <a:pt x="3510" y="2122"/>
                    <a:pt x="3505" y="2105"/>
                  </a:cubicBezTo>
                  <a:close/>
                  <a:moveTo>
                    <a:pt x="2378" y="1778"/>
                  </a:moveTo>
                  <a:cubicBezTo>
                    <a:pt x="2380" y="1773"/>
                    <a:pt x="2381" y="1767"/>
                    <a:pt x="2382" y="1762"/>
                  </a:cubicBezTo>
                  <a:cubicBezTo>
                    <a:pt x="2384" y="1752"/>
                    <a:pt x="2385" y="1742"/>
                    <a:pt x="2386" y="1731"/>
                  </a:cubicBezTo>
                  <a:cubicBezTo>
                    <a:pt x="2389" y="1715"/>
                    <a:pt x="2390" y="1698"/>
                    <a:pt x="2391" y="1680"/>
                  </a:cubicBezTo>
                  <a:cubicBezTo>
                    <a:pt x="2392" y="1666"/>
                    <a:pt x="2393" y="1643"/>
                    <a:pt x="2381" y="1636"/>
                  </a:cubicBezTo>
                  <a:cubicBezTo>
                    <a:pt x="2376" y="1633"/>
                    <a:pt x="2369" y="1635"/>
                    <a:pt x="2365" y="1640"/>
                  </a:cubicBezTo>
                  <a:cubicBezTo>
                    <a:pt x="2361" y="1645"/>
                    <a:pt x="2359" y="1653"/>
                    <a:pt x="2358" y="1660"/>
                  </a:cubicBezTo>
                  <a:cubicBezTo>
                    <a:pt x="2359" y="1685"/>
                    <a:pt x="2362" y="1710"/>
                    <a:pt x="2365" y="1735"/>
                  </a:cubicBezTo>
                  <a:cubicBezTo>
                    <a:pt x="2367" y="1745"/>
                    <a:pt x="2368" y="1755"/>
                    <a:pt x="2370" y="1764"/>
                  </a:cubicBezTo>
                  <a:cubicBezTo>
                    <a:pt x="2371" y="1767"/>
                    <a:pt x="2374" y="1786"/>
                    <a:pt x="2378" y="1778"/>
                  </a:cubicBezTo>
                  <a:close/>
                  <a:moveTo>
                    <a:pt x="2446" y="1794"/>
                  </a:moveTo>
                  <a:cubicBezTo>
                    <a:pt x="2446" y="1794"/>
                    <a:pt x="2445" y="1794"/>
                    <a:pt x="2445" y="1794"/>
                  </a:cubicBezTo>
                  <a:cubicBezTo>
                    <a:pt x="2443" y="1792"/>
                    <a:pt x="2440" y="1793"/>
                    <a:pt x="2437" y="1794"/>
                  </a:cubicBezTo>
                  <a:cubicBezTo>
                    <a:pt x="2424" y="1799"/>
                    <a:pt x="2413" y="1813"/>
                    <a:pt x="2404" y="1827"/>
                  </a:cubicBezTo>
                  <a:cubicBezTo>
                    <a:pt x="2392" y="1844"/>
                    <a:pt x="2377" y="1880"/>
                    <a:pt x="2380" y="1886"/>
                  </a:cubicBezTo>
                  <a:cubicBezTo>
                    <a:pt x="2383" y="1892"/>
                    <a:pt x="2421" y="1868"/>
                    <a:pt x="2436" y="1847"/>
                  </a:cubicBezTo>
                  <a:cubicBezTo>
                    <a:pt x="2444" y="1836"/>
                    <a:pt x="2459" y="1814"/>
                    <a:pt x="2450" y="1799"/>
                  </a:cubicBezTo>
                  <a:cubicBezTo>
                    <a:pt x="2449" y="1797"/>
                    <a:pt x="2448" y="1795"/>
                    <a:pt x="2446" y="1794"/>
                  </a:cubicBezTo>
                  <a:close/>
                  <a:moveTo>
                    <a:pt x="2396" y="1818"/>
                  </a:moveTo>
                  <a:cubicBezTo>
                    <a:pt x="2402" y="1810"/>
                    <a:pt x="2408" y="1802"/>
                    <a:pt x="2413" y="1794"/>
                  </a:cubicBezTo>
                  <a:cubicBezTo>
                    <a:pt x="2420" y="1782"/>
                    <a:pt x="2426" y="1770"/>
                    <a:pt x="2432" y="1758"/>
                  </a:cubicBezTo>
                  <a:cubicBezTo>
                    <a:pt x="2437" y="1745"/>
                    <a:pt x="2443" y="1733"/>
                    <a:pt x="2441" y="1718"/>
                  </a:cubicBezTo>
                  <a:cubicBezTo>
                    <a:pt x="2441" y="1715"/>
                    <a:pt x="2440" y="1712"/>
                    <a:pt x="2439" y="1710"/>
                  </a:cubicBezTo>
                  <a:cubicBezTo>
                    <a:pt x="2436" y="1707"/>
                    <a:pt x="2433" y="1707"/>
                    <a:pt x="2430" y="1708"/>
                  </a:cubicBezTo>
                  <a:cubicBezTo>
                    <a:pt x="2423" y="1710"/>
                    <a:pt x="2419" y="1716"/>
                    <a:pt x="2415" y="1722"/>
                  </a:cubicBezTo>
                  <a:cubicBezTo>
                    <a:pt x="2410" y="1730"/>
                    <a:pt x="2405" y="1738"/>
                    <a:pt x="2402" y="1746"/>
                  </a:cubicBezTo>
                  <a:cubicBezTo>
                    <a:pt x="2396" y="1761"/>
                    <a:pt x="2392" y="1776"/>
                    <a:pt x="2387" y="1792"/>
                  </a:cubicBezTo>
                  <a:cubicBezTo>
                    <a:pt x="2383" y="1806"/>
                    <a:pt x="2374" y="1833"/>
                    <a:pt x="2378" y="1837"/>
                  </a:cubicBezTo>
                  <a:cubicBezTo>
                    <a:pt x="2381" y="1841"/>
                    <a:pt x="2391" y="1826"/>
                    <a:pt x="2396" y="1818"/>
                  </a:cubicBezTo>
                  <a:close/>
                  <a:moveTo>
                    <a:pt x="3517" y="584"/>
                  </a:moveTo>
                  <a:cubicBezTo>
                    <a:pt x="3513" y="589"/>
                    <a:pt x="3511" y="596"/>
                    <a:pt x="3510" y="603"/>
                  </a:cubicBezTo>
                  <a:cubicBezTo>
                    <a:pt x="3511" y="629"/>
                    <a:pt x="3514" y="653"/>
                    <a:pt x="3517" y="678"/>
                  </a:cubicBezTo>
                  <a:cubicBezTo>
                    <a:pt x="3519" y="688"/>
                    <a:pt x="3520" y="698"/>
                    <a:pt x="3522" y="708"/>
                  </a:cubicBezTo>
                  <a:cubicBezTo>
                    <a:pt x="3523" y="711"/>
                    <a:pt x="3526" y="729"/>
                    <a:pt x="3530" y="721"/>
                  </a:cubicBezTo>
                  <a:cubicBezTo>
                    <a:pt x="3530" y="721"/>
                    <a:pt x="3530" y="720"/>
                    <a:pt x="3531" y="719"/>
                  </a:cubicBezTo>
                  <a:cubicBezTo>
                    <a:pt x="3531" y="579"/>
                    <a:pt x="3531" y="579"/>
                    <a:pt x="3531" y="579"/>
                  </a:cubicBezTo>
                  <a:cubicBezTo>
                    <a:pt x="3526" y="577"/>
                    <a:pt x="3521" y="579"/>
                    <a:pt x="3517" y="584"/>
                  </a:cubicBezTo>
                  <a:close/>
                  <a:moveTo>
                    <a:pt x="3517" y="1995"/>
                  </a:moveTo>
                  <a:cubicBezTo>
                    <a:pt x="3513" y="2000"/>
                    <a:pt x="3511" y="2007"/>
                    <a:pt x="3510" y="2015"/>
                  </a:cubicBezTo>
                  <a:cubicBezTo>
                    <a:pt x="3511" y="2040"/>
                    <a:pt x="3514" y="2065"/>
                    <a:pt x="3517" y="2089"/>
                  </a:cubicBezTo>
                  <a:cubicBezTo>
                    <a:pt x="3519" y="2099"/>
                    <a:pt x="3520" y="2109"/>
                    <a:pt x="3522" y="2119"/>
                  </a:cubicBezTo>
                  <a:cubicBezTo>
                    <a:pt x="3523" y="2122"/>
                    <a:pt x="3526" y="2140"/>
                    <a:pt x="3530" y="2132"/>
                  </a:cubicBezTo>
                  <a:cubicBezTo>
                    <a:pt x="3530" y="2132"/>
                    <a:pt x="3530" y="2131"/>
                    <a:pt x="3531" y="2131"/>
                  </a:cubicBezTo>
                  <a:cubicBezTo>
                    <a:pt x="3531" y="1990"/>
                    <a:pt x="3531" y="1990"/>
                    <a:pt x="3531" y="1990"/>
                  </a:cubicBezTo>
                  <a:cubicBezTo>
                    <a:pt x="3526" y="1988"/>
                    <a:pt x="3521" y="1991"/>
                    <a:pt x="3517" y="1995"/>
                  </a:cubicBezTo>
                  <a:close/>
                  <a:moveTo>
                    <a:pt x="3522" y="0"/>
                  </a:moveTo>
                  <a:cubicBezTo>
                    <a:pt x="3522" y="1"/>
                    <a:pt x="3522" y="2"/>
                    <a:pt x="3522" y="2"/>
                  </a:cubicBezTo>
                  <a:cubicBezTo>
                    <a:pt x="3523" y="5"/>
                    <a:pt x="3526" y="24"/>
                    <a:pt x="3530" y="16"/>
                  </a:cubicBezTo>
                  <a:cubicBezTo>
                    <a:pt x="3530" y="15"/>
                    <a:pt x="3530" y="14"/>
                    <a:pt x="3531" y="14"/>
                  </a:cubicBezTo>
                  <a:cubicBezTo>
                    <a:pt x="3531" y="0"/>
                    <a:pt x="3531" y="0"/>
                    <a:pt x="3531" y="0"/>
                  </a:cubicBezTo>
                  <a:lnTo>
                    <a:pt x="3522" y="0"/>
                  </a:lnTo>
                  <a:close/>
                  <a:moveTo>
                    <a:pt x="51" y="1840"/>
                  </a:moveTo>
                  <a:cubicBezTo>
                    <a:pt x="45" y="1827"/>
                    <a:pt x="38" y="1814"/>
                    <a:pt x="29" y="1802"/>
                  </a:cubicBezTo>
                  <a:cubicBezTo>
                    <a:pt x="26" y="1797"/>
                    <a:pt x="22" y="1793"/>
                    <a:pt x="17" y="1791"/>
                  </a:cubicBezTo>
                  <a:cubicBezTo>
                    <a:pt x="12" y="1789"/>
                    <a:pt x="6" y="1791"/>
                    <a:pt x="3" y="1796"/>
                  </a:cubicBezTo>
                  <a:cubicBezTo>
                    <a:pt x="1" y="1799"/>
                    <a:pt x="0" y="1804"/>
                    <a:pt x="1" y="1808"/>
                  </a:cubicBezTo>
                  <a:cubicBezTo>
                    <a:pt x="1" y="1812"/>
                    <a:pt x="2" y="1816"/>
                    <a:pt x="3" y="1820"/>
                  </a:cubicBezTo>
                  <a:cubicBezTo>
                    <a:pt x="14" y="1849"/>
                    <a:pt x="34" y="1869"/>
                    <a:pt x="54" y="1886"/>
                  </a:cubicBezTo>
                  <a:cubicBezTo>
                    <a:pt x="56" y="1887"/>
                    <a:pt x="58" y="1889"/>
                    <a:pt x="60" y="1889"/>
                  </a:cubicBezTo>
                  <a:cubicBezTo>
                    <a:pt x="61" y="1890"/>
                    <a:pt x="62" y="1890"/>
                    <a:pt x="63" y="1890"/>
                  </a:cubicBezTo>
                  <a:cubicBezTo>
                    <a:pt x="64" y="1889"/>
                    <a:pt x="65" y="1889"/>
                    <a:pt x="66" y="1888"/>
                  </a:cubicBezTo>
                  <a:cubicBezTo>
                    <a:pt x="70" y="1883"/>
                    <a:pt x="64" y="1869"/>
                    <a:pt x="63" y="1865"/>
                  </a:cubicBezTo>
                  <a:cubicBezTo>
                    <a:pt x="59" y="1856"/>
                    <a:pt x="55" y="1848"/>
                    <a:pt x="51" y="1840"/>
                  </a:cubicBezTo>
                  <a:close/>
                  <a:moveTo>
                    <a:pt x="3530" y="75"/>
                  </a:moveTo>
                  <a:cubicBezTo>
                    <a:pt x="3530" y="75"/>
                    <a:pt x="3530" y="75"/>
                    <a:pt x="3531" y="75"/>
                  </a:cubicBezTo>
                  <a:cubicBezTo>
                    <a:pt x="3531" y="59"/>
                    <a:pt x="3531" y="59"/>
                    <a:pt x="3531" y="59"/>
                  </a:cubicBezTo>
                  <a:cubicBezTo>
                    <a:pt x="3529" y="67"/>
                    <a:pt x="3528" y="73"/>
                    <a:pt x="3530" y="75"/>
                  </a:cubicBezTo>
                  <a:close/>
                  <a:moveTo>
                    <a:pt x="3530" y="1486"/>
                  </a:moveTo>
                  <a:cubicBezTo>
                    <a:pt x="3530" y="1486"/>
                    <a:pt x="3530" y="1486"/>
                    <a:pt x="3531" y="1487"/>
                  </a:cubicBezTo>
                  <a:cubicBezTo>
                    <a:pt x="3531" y="1470"/>
                    <a:pt x="3531" y="1470"/>
                    <a:pt x="3531" y="1470"/>
                  </a:cubicBezTo>
                  <a:cubicBezTo>
                    <a:pt x="3529" y="1478"/>
                    <a:pt x="3528" y="1484"/>
                    <a:pt x="3530" y="1486"/>
                  </a:cubicBezTo>
                  <a:close/>
                  <a:moveTo>
                    <a:pt x="3517" y="1289"/>
                  </a:moveTo>
                  <a:cubicBezTo>
                    <a:pt x="3513" y="1294"/>
                    <a:pt x="3511" y="1302"/>
                    <a:pt x="3510" y="1309"/>
                  </a:cubicBezTo>
                  <a:cubicBezTo>
                    <a:pt x="3511" y="1334"/>
                    <a:pt x="3514" y="1359"/>
                    <a:pt x="3517" y="1384"/>
                  </a:cubicBezTo>
                  <a:cubicBezTo>
                    <a:pt x="3519" y="1394"/>
                    <a:pt x="3520" y="1404"/>
                    <a:pt x="3522" y="1413"/>
                  </a:cubicBezTo>
                  <a:cubicBezTo>
                    <a:pt x="3523" y="1416"/>
                    <a:pt x="3526" y="1435"/>
                    <a:pt x="3530" y="1427"/>
                  </a:cubicBezTo>
                  <a:cubicBezTo>
                    <a:pt x="3530" y="1426"/>
                    <a:pt x="3530" y="1426"/>
                    <a:pt x="3531" y="1425"/>
                  </a:cubicBezTo>
                  <a:cubicBezTo>
                    <a:pt x="3531" y="1284"/>
                    <a:pt x="3531" y="1284"/>
                    <a:pt x="3531" y="1284"/>
                  </a:cubicBezTo>
                  <a:cubicBezTo>
                    <a:pt x="3526" y="1283"/>
                    <a:pt x="3521" y="1285"/>
                    <a:pt x="3517" y="1289"/>
                  </a:cubicBezTo>
                  <a:close/>
                  <a:moveTo>
                    <a:pt x="3530" y="780"/>
                  </a:moveTo>
                  <a:cubicBezTo>
                    <a:pt x="3530" y="781"/>
                    <a:pt x="3530" y="781"/>
                    <a:pt x="3531" y="781"/>
                  </a:cubicBezTo>
                  <a:cubicBezTo>
                    <a:pt x="3531" y="765"/>
                    <a:pt x="3531" y="765"/>
                    <a:pt x="3531" y="765"/>
                  </a:cubicBezTo>
                  <a:cubicBezTo>
                    <a:pt x="3529" y="772"/>
                    <a:pt x="3528" y="778"/>
                    <a:pt x="3530" y="780"/>
                  </a:cubicBezTo>
                  <a:close/>
                  <a:moveTo>
                    <a:pt x="2353" y="1751"/>
                  </a:moveTo>
                  <a:cubicBezTo>
                    <a:pt x="2348" y="1736"/>
                    <a:pt x="2343" y="1713"/>
                    <a:pt x="2329" y="1708"/>
                  </a:cubicBezTo>
                  <a:cubicBezTo>
                    <a:pt x="2325" y="1706"/>
                    <a:pt x="2320" y="1707"/>
                    <a:pt x="2317" y="1712"/>
                  </a:cubicBezTo>
                  <a:cubicBezTo>
                    <a:pt x="2313" y="1717"/>
                    <a:pt x="2313" y="1726"/>
                    <a:pt x="2315" y="1733"/>
                  </a:cubicBezTo>
                  <a:cubicBezTo>
                    <a:pt x="2321" y="1754"/>
                    <a:pt x="2329" y="1774"/>
                    <a:pt x="2339" y="1793"/>
                  </a:cubicBezTo>
                  <a:cubicBezTo>
                    <a:pt x="2344" y="1802"/>
                    <a:pt x="2349" y="1811"/>
                    <a:pt x="2355" y="1819"/>
                  </a:cubicBezTo>
                  <a:cubicBezTo>
                    <a:pt x="2358" y="1823"/>
                    <a:pt x="2372" y="1848"/>
                    <a:pt x="2372" y="1838"/>
                  </a:cubicBezTo>
                  <a:cubicBezTo>
                    <a:pt x="2372" y="1826"/>
                    <a:pt x="2369" y="1813"/>
                    <a:pt x="2366" y="1802"/>
                  </a:cubicBezTo>
                  <a:cubicBezTo>
                    <a:pt x="2363" y="1784"/>
                    <a:pt x="2358" y="1767"/>
                    <a:pt x="2353" y="1751"/>
                  </a:cubicBezTo>
                  <a:close/>
                  <a:moveTo>
                    <a:pt x="142" y="382"/>
                  </a:moveTo>
                  <a:cubicBezTo>
                    <a:pt x="142" y="382"/>
                    <a:pt x="141" y="382"/>
                    <a:pt x="141" y="381"/>
                  </a:cubicBezTo>
                  <a:cubicBezTo>
                    <a:pt x="139" y="380"/>
                    <a:pt x="136" y="380"/>
                    <a:pt x="133" y="381"/>
                  </a:cubicBezTo>
                  <a:cubicBezTo>
                    <a:pt x="120" y="387"/>
                    <a:pt x="109" y="401"/>
                    <a:pt x="100" y="415"/>
                  </a:cubicBezTo>
                  <a:cubicBezTo>
                    <a:pt x="89" y="432"/>
                    <a:pt x="73" y="468"/>
                    <a:pt x="76" y="474"/>
                  </a:cubicBezTo>
                  <a:cubicBezTo>
                    <a:pt x="79" y="480"/>
                    <a:pt x="117" y="455"/>
                    <a:pt x="132" y="435"/>
                  </a:cubicBezTo>
                  <a:cubicBezTo>
                    <a:pt x="140" y="424"/>
                    <a:pt x="155" y="402"/>
                    <a:pt x="146" y="386"/>
                  </a:cubicBezTo>
                  <a:cubicBezTo>
                    <a:pt x="145" y="385"/>
                    <a:pt x="144" y="383"/>
                    <a:pt x="142" y="382"/>
                  </a:cubicBezTo>
                  <a:close/>
                  <a:moveTo>
                    <a:pt x="1169" y="2146"/>
                  </a:moveTo>
                  <a:cubicBezTo>
                    <a:pt x="1164" y="2144"/>
                    <a:pt x="1158" y="2145"/>
                    <a:pt x="1155" y="2151"/>
                  </a:cubicBezTo>
                  <a:cubicBezTo>
                    <a:pt x="1154" y="2153"/>
                    <a:pt x="1153" y="2156"/>
                    <a:pt x="1153" y="2158"/>
                  </a:cubicBezTo>
                  <a:cubicBezTo>
                    <a:pt x="1183" y="2158"/>
                    <a:pt x="1183" y="2158"/>
                    <a:pt x="1183" y="2158"/>
                  </a:cubicBezTo>
                  <a:cubicBezTo>
                    <a:pt x="1182" y="2158"/>
                    <a:pt x="1182" y="2157"/>
                    <a:pt x="1181" y="2157"/>
                  </a:cubicBezTo>
                  <a:cubicBezTo>
                    <a:pt x="1178" y="2152"/>
                    <a:pt x="1174" y="2147"/>
                    <a:pt x="1169" y="2146"/>
                  </a:cubicBezTo>
                  <a:close/>
                  <a:moveTo>
                    <a:pt x="1206" y="1535"/>
                  </a:moveTo>
                  <a:cubicBezTo>
                    <a:pt x="1208" y="1536"/>
                    <a:pt x="1210" y="1538"/>
                    <a:pt x="1212" y="1539"/>
                  </a:cubicBezTo>
                  <a:cubicBezTo>
                    <a:pt x="1213" y="1539"/>
                    <a:pt x="1214" y="1539"/>
                    <a:pt x="1215" y="1539"/>
                  </a:cubicBezTo>
                  <a:cubicBezTo>
                    <a:pt x="1216" y="1539"/>
                    <a:pt x="1217" y="1538"/>
                    <a:pt x="1218" y="1537"/>
                  </a:cubicBezTo>
                  <a:cubicBezTo>
                    <a:pt x="1222" y="1532"/>
                    <a:pt x="1216" y="1518"/>
                    <a:pt x="1215" y="1514"/>
                  </a:cubicBezTo>
                  <a:cubicBezTo>
                    <a:pt x="1211" y="1505"/>
                    <a:pt x="1207" y="1497"/>
                    <a:pt x="1203" y="1490"/>
                  </a:cubicBezTo>
                  <a:cubicBezTo>
                    <a:pt x="1197" y="1476"/>
                    <a:pt x="1190" y="1463"/>
                    <a:pt x="1181" y="1451"/>
                  </a:cubicBezTo>
                  <a:cubicBezTo>
                    <a:pt x="1178" y="1446"/>
                    <a:pt x="1174" y="1442"/>
                    <a:pt x="1169" y="1440"/>
                  </a:cubicBezTo>
                  <a:cubicBezTo>
                    <a:pt x="1164" y="1438"/>
                    <a:pt x="1158" y="1440"/>
                    <a:pt x="1155" y="1445"/>
                  </a:cubicBezTo>
                  <a:cubicBezTo>
                    <a:pt x="1153" y="1448"/>
                    <a:pt x="1152" y="1453"/>
                    <a:pt x="1153" y="1457"/>
                  </a:cubicBezTo>
                  <a:cubicBezTo>
                    <a:pt x="1153" y="1461"/>
                    <a:pt x="1154" y="1465"/>
                    <a:pt x="1155" y="1469"/>
                  </a:cubicBezTo>
                  <a:cubicBezTo>
                    <a:pt x="1166" y="1498"/>
                    <a:pt x="1186" y="1518"/>
                    <a:pt x="1206" y="1535"/>
                  </a:cubicBezTo>
                  <a:close/>
                  <a:moveTo>
                    <a:pt x="2355" y="1840"/>
                  </a:moveTo>
                  <a:cubicBezTo>
                    <a:pt x="2349" y="1827"/>
                    <a:pt x="2342" y="1814"/>
                    <a:pt x="2333" y="1802"/>
                  </a:cubicBezTo>
                  <a:cubicBezTo>
                    <a:pt x="2330" y="1797"/>
                    <a:pt x="2326" y="1793"/>
                    <a:pt x="2321" y="1791"/>
                  </a:cubicBezTo>
                  <a:cubicBezTo>
                    <a:pt x="2316" y="1789"/>
                    <a:pt x="2310" y="1791"/>
                    <a:pt x="2307" y="1796"/>
                  </a:cubicBezTo>
                  <a:cubicBezTo>
                    <a:pt x="2305" y="1799"/>
                    <a:pt x="2304" y="1804"/>
                    <a:pt x="2305" y="1808"/>
                  </a:cubicBezTo>
                  <a:cubicBezTo>
                    <a:pt x="2305" y="1812"/>
                    <a:pt x="2306" y="1816"/>
                    <a:pt x="2307" y="1820"/>
                  </a:cubicBezTo>
                  <a:cubicBezTo>
                    <a:pt x="2318" y="1849"/>
                    <a:pt x="2338" y="1869"/>
                    <a:pt x="2358" y="1886"/>
                  </a:cubicBezTo>
                  <a:cubicBezTo>
                    <a:pt x="2360" y="1887"/>
                    <a:pt x="2362" y="1889"/>
                    <a:pt x="2364" y="1889"/>
                  </a:cubicBezTo>
                  <a:cubicBezTo>
                    <a:pt x="2365" y="1890"/>
                    <a:pt x="2366" y="1890"/>
                    <a:pt x="2366" y="1890"/>
                  </a:cubicBezTo>
                  <a:cubicBezTo>
                    <a:pt x="2368" y="1889"/>
                    <a:pt x="2369" y="1889"/>
                    <a:pt x="2370" y="1888"/>
                  </a:cubicBezTo>
                  <a:cubicBezTo>
                    <a:pt x="2374" y="1883"/>
                    <a:pt x="2368" y="1869"/>
                    <a:pt x="2367" y="1865"/>
                  </a:cubicBezTo>
                  <a:cubicBezTo>
                    <a:pt x="2363" y="1856"/>
                    <a:pt x="2359" y="1848"/>
                    <a:pt x="2355" y="1840"/>
                  </a:cubicBezTo>
                  <a:close/>
                  <a:moveTo>
                    <a:pt x="92" y="1818"/>
                  </a:moveTo>
                  <a:cubicBezTo>
                    <a:pt x="98" y="1810"/>
                    <a:pt x="104" y="1802"/>
                    <a:pt x="109" y="1794"/>
                  </a:cubicBezTo>
                  <a:cubicBezTo>
                    <a:pt x="116" y="1782"/>
                    <a:pt x="122" y="1770"/>
                    <a:pt x="128" y="1758"/>
                  </a:cubicBezTo>
                  <a:cubicBezTo>
                    <a:pt x="133" y="1745"/>
                    <a:pt x="139" y="1733"/>
                    <a:pt x="137" y="1718"/>
                  </a:cubicBezTo>
                  <a:cubicBezTo>
                    <a:pt x="137" y="1715"/>
                    <a:pt x="136" y="1712"/>
                    <a:pt x="135" y="1710"/>
                  </a:cubicBezTo>
                  <a:cubicBezTo>
                    <a:pt x="132" y="1707"/>
                    <a:pt x="129" y="1707"/>
                    <a:pt x="126" y="1708"/>
                  </a:cubicBezTo>
                  <a:cubicBezTo>
                    <a:pt x="119" y="1710"/>
                    <a:pt x="115" y="1716"/>
                    <a:pt x="111" y="1722"/>
                  </a:cubicBezTo>
                  <a:cubicBezTo>
                    <a:pt x="106" y="1730"/>
                    <a:pt x="101" y="1738"/>
                    <a:pt x="98" y="1746"/>
                  </a:cubicBezTo>
                  <a:cubicBezTo>
                    <a:pt x="92" y="1761"/>
                    <a:pt x="88" y="1776"/>
                    <a:pt x="83" y="1792"/>
                  </a:cubicBezTo>
                  <a:cubicBezTo>
                    <a:pt x="79" y="1806"/>
                    <a:pt x="70" y="1833"/>
                    <a:pt x="74" y="1837"/>
                  </a:cubicBezTo>
                  <a:cubicBezTo>
                    <a:pt x="77" y="1841"/>
                    <a:pt x="87" y="1826"/>
                    <a:pt x="92" y="1818"/>
                  </a:cubicBezTo>
                  <a:close/>
                  <a:moveTo>
                    <a:pt x="49" y="1751"/>
                  </a:moveTo>
                  <a:cubicBezTo>
                    <a:pt x="45" y="1736"/>
                    <a:pt x="39" y="1713"/>
                    <a:pt x="26" y="1708"/>
                  </a:cubicBezTo>
                  <a:cubicBezTo>
                    <a:pt x="21" y="1706"/>
                    <a:pt x="16" y="1707"/>
                    <a:pt x="13" y="1712"/>
                  </a:cubicBezTo>
                  <a:cubicBezTo>
                    <a:pt x="9" y="1717"/>
                    <a:pt x="9" y="1726"/>
                    <a:pt x="11" y="1733"/>
                  </a:cubicBezTo>
                  <a:cubicBezTo>
                    <a:pt x="17" y="1754"/>
                    <a:pt x="25" y="1774"/>
                    <a:pt x="35" y="1793"/>
                  </a:cubicBezTo>
                  <a:cubicBezTo>
                    <a:pt x="40" y="1802"/>
                    <a:pt x="46" y="1811"/>
                    <a:pt x="51" y="1819"/>
                  </a:cubicBezTo>
                  <a:cubicBezTo>
                    <a:pt x="54" y="1823"/>
                    <a:pt x="68" y="1848"/>
                    <a:pt x="68" y="1838"/>
                  </a:cubicBezTo>
                  <a:cubicBezTo>
                    <a:pt x="68" y="1826"/>
                    <a:pt x="65" y="1813"/>
                    <a:pt x="62" y="1802"/>
                  </a:cubicBezTo>
                  <a:cubicBezTo>
                    <a:pt x="59" y="1784"/>
                    <a:pt x="54" y="1767"/>
                    <a:pt x="49" y="1751"/>
                  </a:cubicBezTo>
                  <a:close/>
                  <a:moveTo>
                    <a:pt x="74" y="1778"/>
                  </a:moveTo>
                  <a:cubicBezTo>
                    <a:pt x="76" y="1773"/>
                    <a:pt x="77" y="1767"/>
                    <a:pt x="78" y="1762"/>
                  </a:cubicBezTo>
                  <a:cubicBezTo>
                    <a:pt x="80" y="1752"/>
                    <a:pt x="81" y="1742"/>
                    <a:pt x="82" y="1731"/>
                  </a:cubicBezTo>
                  <a:cubicBezTo>
                    <a:pt x="85" y="1715"/>
                    <a:pt x="87" y="1698"/>
                    <a:pt x="87" y="1680"/>
                  </a:cubicBezTo>
                  <a:cubicBezTo>
                    <a:pt x="88" y="1666"/>
                    <a:pt x="89" y="1643"/>
                    <a:pt x="77" y="1636"/>
                  </a:cubicBezTo>
                  <a:cubicBezTo>
                    <a:pt x="72" y="1633"/>
                    <a:pt x="65" y="1635"/>
                    <a:pt x="61" y="1640"/>
                  </a:cubicBezTo>
                  <a:cubicBezTo>
                    <a:pt x="57" y="1645"/>
                    <a:pt x="55" y="1653"/>
                    <a:pt x="54" y="1660"/>
                  </a:cubicBezTo>
                  <a:cubicBezTo>
                    <a:pt x="55" y="1685"/>
                    <a:pt x="58" y="1710"/>
                    <a:pt x="61" y="1735"/>
                  </a:cubicBezTo>
                  <a:cubicBezTo>
                    <a:pt x="63" y="1745"/>
                    <a:pt x="64" y="1755"/>
                    <a:pt x="66" y="1764"/>
                  </a:cubicBezTo>
                  <a:cubicBezTo>
                    <a:pt x="67" y="1767"/>
                    <a:pt x="70" y="1786"/>
                    <a:pt x="74" y="1778"/>
                  </a:cubicBezTo>
                  <a:close/>
                  <a:moveTo>
                    <a:pt x="142" y="1794"/>
                  </a:moveTo>
                  <a:cubicBezTo>
                    <a:pt x="142" y="1794"/>
                    <a:pt x="141" y="1794"/>
                    <a:pt x="141" y="1794"/>
                  </a:cubicBezTo>
                  <a:cubicBezTo>
                    <a:pt x="139" y="1792"/>
                    <a:pt x="136" y="1793"/>
                    <a:pt x="133" y="1794"/>
                  </a:cubicBezTo>
                  <a:cubicBezTo>
                    <a:pt x="120" y="1799"/>
                    <a:pt x="109" y="1813"/>
                    <a:pt x="100" y="1827"/>
                  </a:cubicBezTo>
                  <a:cubicBezTo>
                    <a:pt x="89" y="1844"/>
                    <a:pt x="73" y="1880"/>
                    <a:pt x="76" y="1886"/>
                  </a:cubicBezTo>
                  <a:cubicBezTo>
                    <a:pt x="79" y="1892"/>
                    <a:pt x="117" y="1868"/>
                    <a:pt x="132" y="1847"/>
                  </a:cubicBezTo>
                  <a:cubicBezTo>
                    <a:pt x="140" y="1836"/>
                    <a:pt x="155" y="1814"/>
                    <a:pt x="146" y="1799"/>
                  </a:cubicBezTo>
                  <a:cubicBezTo>
                    <a:pt x="145" y="1797"/>
                    <a:pt x="144" y="1795"/>
                    <a:pt x="142" y="1794"/>
                  </a:cubicBezTo>
                  <a:close/>
                  <a:moveTo>
                    <a:pt x="1294" y="738"/>
                  </a:moveTo>
                  <a:cubicBezTo>
                    <a:pt x="1294" y="738"/>
                    <a:pt x="1293" y="737"/>
                    <a:pt x="1293" y="737"/>
                  </a:cubicBezTo>
                  <a:cubicBezTo>
                    <a:pt x="1291" y="736"/>
                    <a:pt x="1288" y="736"/>
                    <a:pt x="1285" y="737"/>
                  </a:cubicBezTo>
                  <a:cubicBezTo>
                    <a:pt x="1272" y="742"/>
                    <a:pt x="1261" y="757"/>
                    <a:pt x="1252" y="770"/>
                  </a:cubicBezTo>
                  <a:cubicBezTo>
                    <a:pt x="1241" y="787"/>
                    <a:pt x="1225" y="823"/>
                    <a:pt x="1228" y="830"/>
                  </a:cubicBezTo>
                  <a:cubicBezTo>
                    <a:pt x="1231" y="836"/>
                    <a:pt x="1269" y="811"/>
                    <a:pt x="1284" y="791"/>
                  </a:cubicBezTo>
                  <a:cubicBezTo>
                    <a:pt x="1292" y="780"/>
                    <a:pt x="1307" y="758"/>
                    <a:pt x="1298" y="742"/>
                  </a:cubicBezTo>
                  <a:cubicBezTo>
                    <a:pt x="1297" y="740"/>
                    <a:pt x="1296" y="739"/>
                    <a:pt x="1294" y="738"/>
                  </a:cubicBezTo>
                  <a:close/>
                  <a:moveTo>
                    <a:pt x="1294" y="32"/>
                  </a:moveTo>
                  <a:cubicBezTo>
                    <a:pt x="1294" y="32"/>
                    <a:pt x="1293" y="32"/>
                    <a:pt x="1293" y="32"/>
                  </a:cubicBezTo>
                  <a:cubicBezTo>
                    <a:pt x="1291" y="30"/>
                    <a:pt x="1288" y="31"/>
                    <a:pt x="1285" y="32"/>
                  </a:cubicBezTo>
                  <a:cubicBezTo>
                    <a:pt x="1272" y="37"/>
                    <a:pt x="1261" y="51"/>
                    <a:pt x="1252" y="65"/>
                  </a:cubicBezTo>
                  <a:cubicBezTo>
                    <a:pt x="1241" y="82"/>
                    <a:pt x="1225" y="118"/>
                    <a:pt x="1228" y="124"/>
                  </a:cubicBezTo>
                  <a:cubicBezTo>
                    <a:pt x="1231" y="130"/>
                    <a:pt x="1269" y="105"/>
                    <a:pt x="1284" y="85"/>
                  </a:cubicBezTo>
                  <a:cubicBezTo>
                    <a:pt x="1292" y="74"/>
                    <a:pt x="1307" y="52"/>
                    <a:pt x="1298" y="36"/>
                  </a:cubicBezTo>
                  <a:cubicBezTo>
                    <a:pt x="1297" y="35"/>
                    <a:pt x="1296" y="33"/>
                    <a:pt x="1294" y="32"/>
                  </a:cubicBezTo>
                  <a:close/>
                  <a:moveTo>
                    <a:pt x="1294" y="1443"/>
                  </a:moveTo>
                  <a:cubicBezTo>
                    <a:pt x="1294" y="1443"/>
                    <a:pt x="1293" y="1443"/>
                    <a:pt x="1293" y="1443"/>
                  </a:cubicBezTo>
                  <a:cubicBezTo>
                    <a:pt x="1291" y="1441"/>
                    <a:pt x="1288" y="1442"/>
                    <a:pt x="1285" y="1443"/>
                  </a:cubicBezTo>
                  <a:cubicBezTo>
                    <a:pt x="1272" y="1448"/>
                    <a:pt x="1261" y="1463"/>
                    <a:pt x="1252" y="1476"/>
                  </a:cubicBezTo>
                  <a:cubicBezTo>
                    <a:pt x="1241" y="1493"/>
                    <a:pt x="1225" y="1529"/>
                    <a:pt x="1228" y="1535"/>
                  </a:cubicBezTo>
                  <a:cubicBezTo>
                    <a:pt x="1231" y="1542"/>
                    <a:pt x="1269" y="1517"/>
                    <a:pt x="1284" y="1496"/>
                  </a:cubicBezTo>
                  <a:cubicBezTo>
                    <a:pt x="1292" y="1485"/>
                    <a:pt x="1307" y="1463"/>
                    <a:pt x="1298" y="1448"/>
                  </a:cubicBezTo>
                  <a:cubicBezTo>
                    <a:pt x="1297" y="1446"/>
                    <a:pt x="1296" y="1444"/>
                    <a:pt x="1294" y="1443"/>
                  </a:cubicBezTo>
                  <a:close/>
                  <a:moveTo>
                    <a:pt x="1294" y="2149"/>
                  </a:moveTo>
                  <a:cubicBezTo>
                    <a:pt x="1294" y="2149"/>
                    <a:pt x="1293" y="2148"/>
                    <a:pt x="1293" y="2148"/>
                  </a:cubicBezTo>
                  <a:cubicBezTo>
                    <a:pt x="1291" y="2147"/>
                    <a:pt x="1288" y="2147"/>
                    <a:pt x="1285" y="2148"/>
                  </a:cubicBezTo>
                  <a:cubicBezTo>
                    <a:pt x="1280" y="2150"/>
                    <a:pt x="1275" y="2154"/>
                    <a:pt x="1270" y="2158"/>
                  </a:cubicBezTo>
                  <a:cubicBezTo>
                    <a:pt x="1300" y="2158"/>
                    <a:pt x="1300" y="2158"/>
                    <a:pt x="1300" y="2158"/>
                  </a:cubicBezTo>
                  <a:cubicBezTo>
                    <a:pt x="1299" y="2157"/>
                    <a:pt x="1299" y="2155"/>
                    <a:pt x="1298" y="2153"/>
                  </a:cubicBezTo>
                  <a:cubicBezTo>
                    <a:pt x="1297" y="2151"/>
                    <a:pt x="1296" y="2150"/>
                    <a:pt x="1294" y="2149"/>
                  </a:cubicBezTo>
                  <a:close/>
                  <a:moveTo>
                    <a:pt x="1239" y="2035"/>
                  </a:moveTo>
                  <a:cubicBezTo>
                    <a:pt x="1240" y="2021"/>
                    <a:pt x="1241" y="1998"/>
                    <a:pt x="1229" y="1991"/>
                  </a:cubicBezTo>
                  <a:cubicBezTo>
                    <a:pt x="1224" y="1988"/>
                    <a:pt x="1217" y="1990"/>
                    <a:pt x="1213" y="1995"/>
                  </a:cubicBezTo>
                  <a:cubicBezTo>
                    <a:pt x="1209" y="2000"/>
                    <a:pt x="1207" y="2007"/>
                    <a:pt x="1206" y="2015"/>
                  </a:cubicBezTo>
                  <a:cubicBezTo>
                    <a:pt x="1207" y="2040"/>
                    <a:pt x="1210" y="2065"/>
                    <a:pt x="1213" y="2089"/>
                  </a:cubicBezTo>
                  <a:cubicBezTo>
                    <a:pt x="1215" y="2099"/>
                    <a:pt x="1216" y="2109"/>
                    <a:pt x="1218" y="2119"/>
                  </a:cubicBezTo>
                  <a:cubicBezTo>
                    <a:pt x="1219" y="2122"/>
                    <a:pt x="1222" y="2140"/>
                    <a:pt x="1226" y="2132"/>
                  </a:cubicBezTo>
                  <a:cubicBezTo>
                    <a:pt x="1228" y="2128"/>
                    <a:pt x="1229" y="2122"/>
                    <a:pt x="1230" y="2117"/>
                  </a:cubicBezTo>
                  <a:cubicBezTo>
                    <a:pt x="1232" y="2106"/>
                    <a:pt x="1233" y="2096"/>
                    <a:pt x="1234" y="2086"/>
                  </a:cubicBezTo>
                  <a:cubicBezTo>
                    <a:pt x="1237" y="2069"/>
                    <a:pt x="1238" y="2052"/>
                    <a:pt x="1239" y="2035"/>
                  </a:cubicBezTo>
                  <a:close/>
                  <a:moveTo>
                    <a:pt x="1289" y="2073"/>
                  </a:moveTo>
                  <a:cubicBezTo>
                    <a:pt x="1289" y="2070"/>
                    <a:pt x="1288" y="2067"/>
                    <a:pt x="1287" y="2064"/>
                  </a:cubicBezTo>
                  <a:cubicBezTo>
                    <a:pt x="1284" y="2062"/>
                    <a:pt x="1281" y="2061"/>
                    <a:pt x="1278" y="2062"/>
                  </a:cubicBezTo>
                  <a:cubicBezTo>
                    <a:pt x="1271" y="2064"/>
                    <a:pt x="1267" y="2070"/>
                    <a:pt x="1263" y="2077"/>
                  </a:cubicBezTo>
                  <a:cubicBezTo>
                    <a:pt x="1258" y="2085"/>
                    <a:pt x="1253" y="2092"/>
                    <a:pt x="1250" y="2101"/>
                  </a:cubicBezTo>
                  <a:cubicBezTo>
                    <a:pt x="1244" y="2116"/>
                    <a:pt x="1240" y="2131"/>
                    <a:pt x="1235" y="2146"/>
                  </a:cubicBezTo>
                  <a:cubicBezTo>
                    <a:pt x="1234" y="2150"/>
                    <a:pt x="1233" y="2154"/>
                    <a:pt x="1231" y="2158"/>
                  </a:cubicBezTo>
                  <a:cubicBezTo>
                    <a:pt x="1254" y="2158"/>
                    <a:pt x="1254" y="2158"/>
                    <a:pt x="1254" y="2158"/>
                  </a:cubicBezTo>
                  <a:cubicBezTo>
                    <a:pt x="1257" y="2155"/>
                    <a:pt x="1259" y="2152"/>
                    <a:pt x="1261" y="2149"/>
                  </a:cubicBezTo>
                  <a:cubicBezTo>
                    <a:pt x="1268" y="2137"/>
                    <a:pt x="1274" y="2125"/>
                    <a:pt x="1280" y="2112"/>
                  </a:cubicBezTo>
                  <a:cubicBezTo>
                    <a:pt x="1285" y="2100"/>
                    <a:pt x="1291" y="2088"/>
                    <a:pt x="1289" y="2073"/>
                  </a:cubicBezTo>
                  <a:close/>
                  <a:moveTo>
                    <a:pt x="1201" y="2105"/>
                  </a:moveTo>
                  <a:cubicBezTo>
                    <a:pt x="1197" y="2091"/>
                    <a:pt x="1191" y="2067"/>
                    <a:pt x="1177" y="2063"/>
                  </a:cubicBezTo>
                  <a:cubicBezTo>
                    <a:pt x="1173" y="2061"/>
                    <a:pt x="1168" y="2062"/>
                    <a:pt x="1165" y="2067"/>
                  </a:cubicBezTo>
                  <a:cubicBezTo>
                    <a:pt x="1161" y="2072"/>
                    <a:pt x="1161" y="2080"/>
                    <a:pt x="1163" y="2087"/>
                  </a:cubicBezTo>
                  <a:cubicBezTo>
                    <a:pt x="1169" y="2108"/>
                    <a:pt x="1177" y="2129"/>
                    <a:pt x="1187" y="2147"/>
                  </a:cubicBezTo>
                  <a:cubicBezTo>
                    <a:pt x="1189" y="2151"/>
                    <a:pt x="1191" y="2155"/>
                    <a:pt x="1194" y="2158"/>
                  </a:cubicBezTo>
                  <a:cubicBezTo>
                    <a:pt x="1215" y="2158"/>
                    <a:pt x="1215" y="2158"/>
                    <a:pt x="1215" y="2158"/>
                  </a:cubicBezTo>
                  <a:cubicBezTo>
                    <a:pt x="1215" y="2158"/>
                    <a:pt x="1214" y="2157"/>
                    <a:pt x="1214" y="2156"/>
                  </a:cubicBezTo>
                  <a:cubicBezTo>
                    <a:pt x="1211" y="2139"/>
                    <a:pt x="1206" y="2122"/>
                    <a:pt x="1201" y="2105"/>
                  </a:cubicBezTo>
                  <a:close/>
                </a:path>
              </a:pathLst>
            </a:custGeom>
            <a:solidFill>
              <a:schemeClr val="accent3"/>
            </a:solidFill>
            <a:ln>
              <a:noFill/>
            </a:ln>
          </p:spPr>
        </p:sp>
        <p:sp>
          <p:nvSpPr>
            <p:cNvPr id="24" name="Freeform 13"/>
            <p:cNvSpPr>
              <a:spLocks noEditPoints="1"/>
            </p:cNvSpPr>
            <p:nvPr/>
          </p:nvSpPr>
          <p:spPr bwMode="auto">
            <a:xfrm>
              <a:off x="2135956" y="3379"/>
              <a:ext cx="7809487" cy="6854622"/>
            </a:xfrm>
            <a:custGeom>
              <a:avLst/>
              <a:gdLst/>
              <a:ahLst/>
              <a:cxnLst/>
              <a:rect l="0" t="0" r="r" b="b"/>
              <a:pathLst>
                <a:path w="2459" h="2158">
                  <a:moveTo>
                    <a:pt x="1155" y="408"/>
                  </a:moveTo>
                  <a:cubicBezTo>
                    <a:pt x="1166" y="437"/>
                    <a:pt x="1186" y="457"/>
                    <a:pt x="1206" y="474"/>
                  </a:cubicBezTo>
                  <a:cubicBezTo>
                    <a:pt x="1208" y="475"/>
                    <a:pt x="1210" y="477"/>
                    <a:pt x="1212" y="477"/>
                  </a:cubicBezTo>
                  <a:cubicBezTo>
                    <a:pt x="1213" y="478"/>
                    <a:pt x="1214" y="478"/>
                    <a:pt x="1215" y="477"/>
                  </a:cubicBezTo>
                  <a:cubicBezTo>
                    <a:pt x="1216" y="477"/>
                    <a:pt x="1217" y="477"/>
                    <a:pt x="1218" y="475"/>
                  </a:cubicBezTo>
                  <a:cubicBezTo>
                    <a:pt x="1222" y="470"/>
                    <a:pt x="1216" y="457"/>
                    <a:pt x="1215" y="452"/>
                  </a:cubicBezTo>
                  <a:cubicBezTo>
                    <a:pt x="1211" y="444"/>
                    <a:pt x="1207" y="436"/>
                    <a:pt x="1203" y="428"/>
                  </a:cubicBezTo>
                  <a:cubicBezTo>
                    <a:pt x="1197" y="415"/>
                    <a:pt x="1190" y="402"/>
                    <a:pt x="1181" y="390"/>
                  </a:cubicBezTo>
                  <a:cubicBezTo>
                    <a:pt x="1178" y="385"/>
                    <a:pt x="1174" y="380"/>
                    <a:pt x="1169" y="379"/>
                  </a:cubicBezTo>
                  <a:cubicBezTo>
                    <a:pt x="1164" y="377"/>
                    <a:pt x="1158" y="379"/>
                    <a:pt x="1155" y="384"/>
                  </a:cubicBezTo>
                  <a:cubicBezTo>
                    <a:pt x="1153" y="387"/>
                    <a:pt x="1152" y="392"/>
                    <a:pt x="1153" y="396"/>
                  </a:cubicBezTo>
                  <a:cubicBezTo>
                    <a:pt x="1153" y="400"/>
                    <a:pt x="1154" y="404"/>
                    <a:pt x="1155" y="408"/>
                  </a:cubicBezTo>
                  <a:close/>
                  <a:moveTo>
                    <a:pt x="1187" y="380"/>
                  </a:moveTo>
                  <a:cubicBezTo>
                    <a:pt x="1192" y="390"/>
                    <a:pt x="1197" y="399"/>
                    <a:pt x="1203" y="407"/>
                  </a:cubicBezTo>
                  <a:cubicBezTo>
                    <a:pt x="1206" y="411"/>
                    <a:pt x="1220" y="435"/>
                    <a:pt x="1220" y="425"/>
                  </a:cubicBezTo>
                  <a:cubicBezTo>
                    <a:pt x="1220" y="414"/>
                    <a:pt x="1217" y="401"/>
                    <a:pt x="1214" y="390"/>
                  </a:cubicBezTo>
                  <a:cubicBezTo>
                    <a:pt x="1211" y="372"/>
                    <a:pt x="1206" y="355"/>
                    <a:pt x="1201" y="338"/>
                  </a:cubicBezTo>
                  <a:cubicBezTo>
                    <a:pt x="1197" y="324"/>
                    <a:pt x="1191" y="300"/>
                    <a:pt x="1177" y="296"/>
                  </a:cubicBezTo>
                  <a:cubicBezTo>
                    <a:pt x="1173" y="294"/>
                    <a:pt x="1168" y="295"/>
                    <a:pt x="1165" y="300"/>
                  </a:cubicBezTo>
                  <a:cubicBezTo>
                    <a:pt x="1161" y="305"/>
                    <a:pt x="1161" y="314"/>
                    <a:pt x="1163" y="320"/>
                  </a:cubicBezTo>
                  <a:cubicBezTo>
                    <a:pt x="1169" y="342"/>
                    <a:pt x="1177" y="362"/>
                    <a:pt x="1187" y="380"/>
                  </a:cubicBezTo>
                  <a:close/>
                  <a:moveTo>
                    <a:pt x="1155" y="1116"/>
                  </a:moveTo>
                  <a:cubicBezTo>
                    <a:pt x="1166" y="1145"/>
                    <a:pt x="1186" y="1165"/>
                    <a:pt x="1206" y="1182"/>
                  </a:cubicBezTo>
                  <a:cubicBezTo>
                    <a:pt x="1208" y="1184"/>
                    <a:pt x="1210" y="1185"/>
                    <a:pt x="1212" y="1186"/>
                  </a:cubicBezTo>
                  <a:cubicBezTo>
                    <a:pt x="1213" y="1186"/>
                    <a:pt x="1214" y="1186"/>
                    <a:pt x="1215" y="1186"/>
                  </a:cubicBezTo>
                  <a:cubicBezTo>
                    <a:pt x="1216" y="1186"/>
                    <a:pt x="1217" y="1185"/>
                    <a:pt x="1218" y="1184"/>
                  </a:cubicBezTo>
                  <a:cubicBezTo>
                    <a:pt x="1222" y="1179"/>
                    <a:pt x="1216" y="1166"/>
                    <a:pt x="1215" y="1161"/>
                  </a:cubicBezTo>
                  <a:cubicBezTo>
                    <a:pt x="1211" y="1152"/>
                    <a:pt x="1207" y="1145"/>
                    <a:pt x="1203" y="1137"/>
                  </a:cubicBezTo>
                  <a:cubicBezTo>
                    <a:pt x="1197" y="1123"/>
                    <a:pt x="1190" y="1110"/>
                    <a:pt x="1181" y="1098"/>
                  </a:cubicBezTo>
                  <a:cubicBezTo>
                    <a:pt x="1178" y="1093"/>
                    <a:pt x="1174" y="1089"/>
                    <a:pt x="1169" y="1087"/>
                  </a:cubicBezTo>
                  <a:cubicBezTo>
                    <a:pt x="1164" y="1085"/>
                    <a:pt x="1158" y="1087"/>
                    <a:pt x="1155" y="1092"/>
                  </a:cubicBezTo>
                  <a:cubicBezTo>
                    <a:pt x="1153" y="1096"/>
                    <a:pt x="1152" y="1100"/>
                    <a:pt x="1153" y="1104"/>
                  </a:cubicBezTo>
                  <a:cubicBezTo>
                    <a:pt x="1153" y="1108"/>
                    <a:pt x="1154" y="1112"/>
                    <a:pt x="1155" y="1116"/>
                  </a:cubicBezTo>
                  <a:close/>
                  <a:moveTo>
                    <a:pt x="1218" y="352"/>
                  </a:moveTo>
                  <a:cubicBezTo>
                    <a:pt x="1219" y="355"/>
                    <a:pt x="1222" y="374"/>
                    <a:pt x="1226" y="366"/>
                  </a:cubicBezTo>
                  <a:cubicBezTo>
                    <a:pt x="1228" y="361"/>
                    <a:pt x="1229" y="355"/>
                    <a:pt x="1230" y="350"/>
                  </a:cubicBezTo>
                  <a:cubicBezTo>
                    <a:pt x="1232" y="340"/>
                    <a:pt x="1233" y="329"/>
                    <a:pt x="1234" y="319"/>
                  </a:cubicBezTo>
                  <a:cubicBezTo>
                    <a:pt x="1237" y="302"/>
                    <a:pt x="1238" y="285"/>
                    <a:pt x="1239" y="268"/>
                  </a:cubicBezTo>
                  <a:cubicBezTo>
                    <a:pt x="1240" y="254"/>
                    <a:pt x="1241" y="231"/>
                    <a:pt x="1229" y="224"/>
                  </a:cubicBezTo>
                  <a:cubicBezTo>
                    <a:pt x="1224" y="221"/>
                    <a:pt x="1217" y="223"/>
                    <a:pt x="1213" y="228"/>
                  </a:cubicBezTo>
                  <a:cubicBezTo>
                    <a:pt x="1209" y="233"/>
                    <a:pt x="1207" y="240"/>
                    <a:pt x="1206" y="248"/>
                  </a:cubicBezTo>
                  <a:cubicBezTo>
                    <a:pt x="1207" y="273"/>
                    <a:pt x="1210" y="298"/>
                    <a:pt x="1213" y="323"/>
                  </a:cubicBezTo>
                  <a:cubicBezTo>
                    <a:pt x="1215" y="333"/>
                    <a:pt x="1216" y="342"/>
                    <a:pt x="1218" y="352"/>
                  </a:cubicBezTo>
                  <a:close/>
                  <a:moveTo>
                    <a:pt x="74" y="75"/>
                  </a:moveTo>
                  <a:cubicBezTo>
                    <a:pt x="77" y="79"/>
                    <a:pt x="87" y="63"/>
                    <a:pt x="92" y="56"/>
                  </a:cubicBezTo>
                  <a:cubicBezTo>
                    <a:pt x="98" y="48"/>
                    <a:pt x="104" y="40"/>
                    <a:pt x="109" y="32"/>
                  </a:cubicBezTo>
                  <a:cubicBezTo>
                    <a:pt x="115" y="22"/>
                    <a:pt x="121" y="11"/>
                    <a:pt x="126" y="0"/>
                  </a:cubicBezTo>
                  <a:cubicBezTo>
                    <a:pt x="92" y="0"/>
                    <a:pt x="92" y="0"/>
                    <a:pt x="92" y="0"/>
                  </a:cubicBezTo>
                  <a:cubicBezTo>
                    <a:pt x="89" y="10"/>
                    <a:pt x="86" y="20"/>
                    <a:pt x="83" y="29"/>
                  </a:cubicBezTo>
                  <a:cubicBezTo>
                    <a:pt x="79" y="44"/>
                    <a:pt x="70" y="71"/>
                    <a:pt x="74" y="75"/>
                  </a:cubicBezTo>
                  <a:close/>
                  <a:moveTo>
                    <a:pt x="1226" y="1133"/>
                  </a:moveTo>
                  <a:cubicBezTo>
                    <a:pt x="1229" y="1137"/>
                    <a:pt x="1239" y="1122"/>
                    <a:pt x="1244" y="1115"/>
                  </a:cubicBezTo>
                  <a:cubicBezTo>
                    <a:pt x="1250" y="1107"/>
                    <a:pt x="1256" y="1099"/>
                    <a:pt x="1261" y="1090"/>
                  </a:cubicBezTo>
                  <a:cubicBezTo>
                    <a:pt x="1268" y="1079"/>
                    <a:pt x="1274" y="1067"/>
                    <a:pt x="1280" y="1054"/>
                  </a:cubicBezTo>
                  <a:cubicBezTo>
                    <a:pt x="1285" y="1042"/>
                    <a:pt x="1291" y="1029"/>
                    <a:pt x="1289" y="1015"/>
                  </a:cubicBezTo>
                  <a:cubicBezTo>
                    <a:pt x="1289" y="1011"/>
                    <a:pt x="1288" y="1008"/>
                    <a:pt x="1287" y="1006"/>
                  </a:cubicBezTo>
                  <a:cubicBezTo>
                    <a:pt x="1284" y="1003"/>
                    <a:pt x="1281" y="1003"/>
                    <a:pt x="1278" y="1004"/>
                  </a:cubicBezTo>
                  <a:cubicBezTo>
                    <a:pt x="1271" y="1006"/>
                    <a:pt x="1267" y="1012"/>
                    <a:pt x="1263" y="1019"/>
                  </a:cubicBezTo>
                  <a:cubicBezTo>
                    <a:pt x="1258" y="1026"/>
                    <a:pt x="1253" y="1034"/>
                    <a:pt x="1250" y="1043"/>
                  </a:cubicBezTo>
                  <a:cubicBezTo>
                    <a:pt x="1244" y="1058"/>
                    <a:pt x="1240" y="1073"/>
                    <a:pt x="1235" y="1088"/>
                  </a:cubicBezTo>
                  <a:cubicBezTo>
                    <a:pt x="1231" y="1103"/>
                    <a:pt x="1222" y="1129"/>
                    <a:pt x="1226" y="1133"/>
                  </a:cubicBezTo>
                  <a:close/>
                  <a:moveTo>
                    <a:pt x="1201" y="1047"/>
                  </a:moveTo>
                  <a:cubicBezTo>
                    <a:pt x="1197" y="1032"/>
                    <a:pt x="1191" y="1009"/>
                    <a:pt x="1177" y="1004"/>
                  </a:cubicBezTo>
                  <a:cubicBezTo>
                    <a:pt x="1173" y="1003"/>
                    <a:pt x="1168" y="1004"/>
                    <a:pt x="1165" y="1008"/>
                  </a:cubicBezTo>
                  <a:cubicBezTo>
                    <a:pt x="1161" y="1014"/>
                    <a:pt x="1161" y="1022"/>
                    <a:pt x="1163" y="1029"/>
                  </a:cubicBezTo>
                  <a:cubicBezTo>
                    <a:pt x="1169" y="1050"/>
                    <a:pt x="1177" y="1070"/>
                    <a:pt x="1187" y="1089"/>
                  </a:cubicBezTo>
                  <a:cubicBezTo>
                    <a:pt x="1192" y="1098"/>
                    <a:pt x="1197" y="1107"/>
                    <a:pt x="1203" y="1116"/>
                  </a:cubicBezTo>
                  <a:cubicBezTo>
                    <a:pt x="1206" y="1120"/>
                    <a:pt x="1220" y="1144"/>
                    <a:pt x="1220" y="1134"/>
                  </a:cubicBezTo>
                  <a:cubicBezTo>
                    <a:pt x="1220" y="1122"/>
                    <a:pt x="1217" y="1109"/>
                    <a:pt x="1214" y="1098"/>
                  </a:cubicBezTo>
                  <a:cubicBezTo>
                    <a:pt x="1211" y="1081"/>
                    <a:pt x="1206" y="1064"/>
                    <a:pt x="1201" y="1047"/>
                  </a:cubicBezTo>
                  <a:close/>
                  <a:moveTo>
                    <a:pt x="77" y="1285"/>
                  </a:moveTo>
                  <a:cubicBezTo>
                    <a:pt x="72" y="1282"/>
                    <a:pt x="65" y="1284"/>
                    <a:pt x="61" y="1289"/>
                  </a:cubicBezTo>
                  <a:cubicBezTo>
                    <a:pt x="57" y="1294"/>
                    <a:pt x="55" y="1302"/>
                    <a:pt x="54" y="1309"/>
                  </a:cubicBezTo>
                  <a:cubicBezTo>
                    <a:pt x="55" y="1334"/>
                    <a:pt x="58" y="1359"/>
                    <a:pt x="61" y="1384"/>
                  </a:cubicBezTo>
                  <a:cubicBezTo>
                    <a:pt x="63" y="1394"/>
                    <a:pt x="64" y="1404"/>
                    <a:pt x="66" y="1413"/>
                  </a:cubicBezTo>
                  <a:cubicBezTo>
                    <a:pt x="67" y="1416"/>
                    <a:pt x="70" y="1435"/>
                    <a:pt x="74" y="1427"/>
                  </a:cubicBezTo>
                  <a:cubicBezTo>
                    <a:pt x="76" y="1422"/>
                    <a:pt x="77" y="1416"/>
                    <a:pt x="78" y="1411"/>
                  </a:cubicBezTo>
                  <a:cubicBezTo>
                    <a:pt x="80" y="1401"/>
                    <a:pt x="81" y="1391"/>
                    <a:pt x="82" y="1381"/>
                  </a:cubicBezTo>
                  <a:cubicBezTo>
                    <a:pt x="85" y="1364"/>
                    <a:pt x="87" y="1347"/>
                    <a:pt x="87" y="1330"/>
                  </a:cubicBezTo>
                  <a:cubicBezTo>
                    <a:pt x="88" y="1315"/>
                    <a:pt x="89" y="1293"/>
                    <a:pt x="77" y="1285"/>
                  </a:cubicBezTo>
                  <a:close/>
                  <a:moveTo>
                    <a:pt x="49" y="694"/>
                  </a:moveTo>
                  <a:cubicBezTo>
                    <a:pt x="45" y="680"/>
                    <a:pt x="39" y="656"/>
                    <a:pt x="25" y="651"/>
                  </a:cubicBezTo>
                  <a:cubicBezTo>
                    <a:pt x="21" y="650"/>
                    <a:pt x="16" y="651"/>
                    <a:pt x="13" y="655"/>
                  </a:cubicBezTo>
                  <a:cubicBezTo>
                    <a:pt x="9" y="661"/>
                    <a:pt x="9" y="669"/>
                    <a:pt x="11" y="676"/>
                  </a:cubicBezTo>
                  <a:cubicBezTo>
                    <a:pt x="17" y="697"/>
                    <a:pt x="25" y="718"/>
                    <a:pt x="35" y="736"/>
                  </a:cubicBezTo>
                  <a:cubicBezTo>
                    <a:pt x="40" y="745"/>
                    <a:pt x="46" y="754"/>
                    <a:pt x="51" y="763"/>
                  </a:cubicBezTo>
                  <a:cubicBezTo>
                    <a:pt x="54" y="767"/>
                    <a:pt x="68" y="791"/>
                    <a:pt x="68" y="781"/>
                  </a:cubicBezTo>
                  <a:cubicBezTo>
                    <a:pt x="68" y="769"/>
                    <a:pt x="65" y="757"/>
                    <a:pt x="62" y="745"/>
                  </a:cubicBezTo>
                  <a:cubicBezTo>
                    <a:pt x="59" y="728"/>
                    <a:pt x="54" y="711"/>
                    <a:pt x="49" y="694"/>
                  </a:cubicBezTo>
                  <a:close/>
                  <a:moveTo>
                    <a:pt x="77" y="580"/>
                  </a:moveTo>
                  <a:cubicBezTo>
                    <a:pt x="72" y="577"/>
                    <a:pt x="65" y="579"/>
                    <a:pt x="61" y="584"/>
                  </a:cubicBezTo>
                  <a:cubicBezTo>
                    <a:pt x="57" y="589"/>
                    <a:pt x="55" y="596"/>
                    <a:pt x="54" y="603"/>
                  </a:cubicBezTo>
                  <a:cubicBezTo>
                    <a:pt x="55" y="629"/>
                    <a:pt x="58" y="653"/>
                    <a:pt x="61" y="678"/>
                  </a:cubicBezTo>
                  <a:cubicBezTo>
                    <a:pt x="63" y="688"/>
                    <a:pt x="64" y="698"/>
                    <a:pt x="66" y="708"/>
                  </a:cubicBezTo>
                  <a:cubicBezTo>
                    <a:pt x="67" y="711"/>
                    <a:pt x="70" y="729"/>
                    <a:pt x="74" y="721"/>
                  </a:cubicBezTo>
                  <a:cubicBezTo>
                    <a:pt x="76" y="717"/>
                    <a:pt x="77" y="710"/>
                    <a:pt x="78" y="705"/>
                  </a:cubicBezTo>
                  <a:cubicBezTo>
                    <a:pt x="80" y="695"/>
                    <a:pt x="81" y="685"/>
                    <a:pt x="82" y="675"/>
                  </a:cubicBezTo>
                  <a:cubicBezTo>
                    <a:pt x="85" y="658"/>
                    <a:pt x="87" y="641"/>
                    <a:pt x="87" y="624"/>
                  </a:cubicBezTo>
                  <a:cubicBezTo>
                    <a:pt x="88" y="610"/>
                    <a:pt x="89" y="587"/>
                    <a:pt x="77" y="580"/>
                  </a:cubicBezTo>
                  <a:close/>
                  <a:moveTo>
                    <a:pt x="92" y="762"/>
                  </a:moveTo>
                  <a:cubicBezTo>
                    <a:pt x="98" y="754"/>
                    <a:pt x="104" y="746"/>
                    <a:pt x="109" y="737"/>
                  </a:cubicBezTo>
                  <a:cubicBezTo>
                    <a:pt x="116" y="726"/>
                    <a:pt x="122" y="714"/>
                    <a:pt x="128" y="701"/>
                  </a:cubicBezTo>
                  <a:cubicBezTo>
                    <a:pt x="133" y="689"/>
                    <a:pt x="139" y="677"/>
                    <a:pt x="137" y="662"/>
                  </a:cubicBezTo>
                  <a:cubicBezTo>
                    <a:pt x="137" y="659"/>
                    <a:pt x="136" y="655"/>
                    <a:pt x="135" y="653"/>
                  </a:cubicBezTo>
                  <a:cubicBezTo>
                    <a:pt x="132" y="650"/>
                    <a:pt x="129" y="650"/>
                    <a:pt x="126" y="651"/>
                  </a:cubicBezTo>
                  <a:cubicBezTo>
                    <a:pt x="119" y="653"/>
                    <a:pt x="115" y="659"/>
                    <a:pt x="111" y="666"/>
                  </a:cubicBezTo>
                  <a:cubicBezTo>
                    <a:pt x="106" y="673"/>
                    <a:pt x="101" y="681"/>
                    <a:pt x="98" y="690"/>
                  </a:cubicBezTo>
                  <a:cubicBezTo>
                    <a:pt x="92" y="705"/>
                    <a:pt x="88" y="720"/>
                    <a:pt x="83" y="735"/>
                  </a:cubicBezTo>
                  <a:cubicBezTo>
                    <a:pt x="79" y="750"/>
                    <a:pt x="70" y="776"/>
                    <a:pt x="74" y="780"/>
                  </a:cubicBezTo>
                  <a:cubicBezTo>
                    <a:pt x="77" y="784"/>
                    <a:pt x="87" y="769"/>
                    <a:pt x="92" y="762"/>
                  </a:cubicBezTo>
                  <a:close/>
                  <a:moveTo>
                    <a:pt x="74" y="16"/>
                  </a:moveTo>
                  <a:cubicBezTo>
                    <a:pt x="76" y="11"/>
                    <a:pt x="77" y="5"/>
                    <a:pt x="78" y="0"/>
                  </a:cubicBezTo>
                  <a:cubicBezTo>
                    <a:pt x="66" y="0"/>
                    <a:pt x="66" y="0"/>
                    <a:pt x="66" y="0"/>
                  </a:cubicBezTo>
                  <a:cubicBezTo>
                    <a:pt x="66" y="1"/>
                    <a:pt x="66" y="2"/>
                    <a:pt x="66" y="2"/>
                  </a:cubicBezTo>
                  <a:cubicBezTo>
                    <a:pt x="67" y="5"/>
                    <a:pt x="70" y="24"/>
                    <a:pt x="74" y="16"/>
                  </a:cubicBezTo>
                  <a:close/>
                  <a:moveTo>
                    <a:pt x="74" y="1486"/>
                  </a:moveTo>
                  <a:cubicBezTo>
                    <a:pt x="77" y="1490"/>
                    <a:pt x="87" y="1475"/>
                    <a:pt x="92" y="1467"/>
                  </a:cubicBezTo>
                  <a:cubicBezTo>
                    <a:pt x="98" y="1460"/>
                    <a:pt x="104" y="1451"/>
                    <a:pt x="109" y="1443"/>
                  </a:cubicBezTo>
                  <a:cubicBezTo>
                    <a:pt x="116" y="1432"/>
                    <a:pt x="122" y="1420"/>
                    <a:pt x="128" y="1407"/>
                  </a:cubicBezTo>
                  <a:cubicBezTo>
                    <a:pt x="133" y="1395"/>
                    <a:pt x="139" y="1382"/>
                    <a:pt x="137" y="1367"/>
                  </a:cubicBezTo>
                  <a:cubicBezTo>
                    <a:pt x="137" y="1364"/>
                    <a:pt x="136" y="1361"/>
                    <a:pt x="135" y="1359"/>
                  </a:cubicBezTo>
                  <a:cubicBezTo>
                    <a:pt x="132" y="1356"/>
                    <a:pt x="129" y="1356"/>
                    <a:pt x="126" y="1357"/>
                  </a:cubicBezTo>
                  <a:cubicBezTo>
                    <a:pt x="119" y="1359"/>
                    <a:pt x="115" y="1365"/>
                    <a:pt x="111" y="1371"/>
                  </a:cubicBezTo>
                  <a:cubicBezTo>
                    <a:pt x="106" y="1379"/>
                    <a:pt x="101" y="1387"/>
                    <a:pt x="98" y="1396"/>
                  </a:cubicBezTo>
                  <a:cubicBezTo>
                    <a:pt x="92" y="1410"/>
                    <a:pt x="88" y="1425"/>
                    <a:pt x="83" y="1441"/>
                  </a:cubicBezTo>
                  <a:cubicBezTo>
                    <a:pt x="79" y="1455"/>
                    <a:pt x="70" y="1482"/>
                    <a:pt x="74" y="1486"/>
                  </a:cubicBezTo>
                  <a:close/>
                  <a:moveTo>
                    <a:pt x="49" y="1400"/>
                  </a:moveTo>
                  <a:cubicBezTo>
                    <a:pt x="45" y="1385"/>
                    <a:pt x="39" y="1362"/>
                    <a:pt x="25" y="1357"/>
                  </a:cubicBezTo>
                  <a:cubicBezTo>
                    <a:pt x="21" y="1355"/>
                    <a:pt x="16" y="1357"/>
                    <a:pt x="13" y="1361"/>
                  </a:cubicBezTo>
                  <a:cubicBezTo>
                    <a:pt x="9" y="1366"/>
                    <a:pt x="9" y="1375"/>
                    <a:pt x="11" y="1382"/>
                  </a:cubicBezTo>
                  <a:cubicBezTo>
                    <a:pt x="17" y="1403"/>
                    <a:pt x="25" y="1423"/>
                    <a:pt x="35" y="1442"/>
                  </a:cubicBezTo>
                  <a:cubicBezTo>
                    <a:pt x="40" y="1451"/>
                    <a:pt x="46" y="1460"/>
                    <a:pt x="51" y="1468"/>
                  </a:cubicBezTo>
                  <a:cubicBezTo>
                    <a:pt x="54" y="1473"/>
                    <a:pt x="68" y="1497"/>
                    <a:pt x="68" y="1487"/>
                  </a:cubicBezTo>
                  <a:cubicBezTo>
                    <a:pt x="68" y="1475"/>
                    <a:pt x="65" y="1462"/>
                    <a:pt x="62" y="1451"/>
                  </a:cubicBezTo>
                  <a:cubicBezTo>
                    <a:pt x="59" y="1434"/>
                    <a:pt x="54" y="1416"/>
                    <a:pt x="49" y="1400"/>
                  </a:cubicBezTo>
                  <a:close/>
                  <a:moveTo>
                    <a:pt x="2353" y="1400"/>
                  </a:moveTo>
                  <a:cubicBezTo>
                    <a:pt x="2348" y="1385"/>
                    <a:pt x="2343" y="1362"/>
                    <a:pt x="2329" y="1357"/>
                  </a:cubicBezTo>
                  <a:cubicBezTo>
                    <a:pt x="2325" y="1355"/>
                    <a:pt x="2320" y="1357"/>
                    <a:pt x="2317" y="1361"/>
                  </a:cubicBezTo>
                  <a:cubicBezTo>
                    <a:pt x="2313" y="1366"/>
                    <a:pt x="2313" y="1375"/>
                    <a:pt x="2315" y="1382"/>
                  </a:cubicBezTo>
                  <a:cubicBezTo>
                    <a:pt x="2321" y="1403"/>
                    <a:pt x="2329" y="1423"/>
                    <a:pt x="2339" y="1442"/>
                  </a:cubicBezTo>
                  <a:cubicBezTo>
                    <a:pt x="2344" y="1451"/>
                    <a:pt x="2349" y="1460"/>
                    <a:pt x="2355" y="1468"/>
                  </a:cubicBezTo>
                  <a:cubicBezTo>
                    <a:pt x="2358" y="1473"/>
                    <a:pt x="2372" y="1497"/>
                    <a:pt x="2372" y="1487"/>
                  </a:cubicBezTo>
                  <a:cubicBezTo>
                    <a:pt x="2372" y="1475"/>
                    <a:pt x="2369" y="1462"/>
                    <a:pt x="2366" y="1451"/>
                  </a:cubicBezTo>
                  <a:cubicBezTo>
                    <a:pt x="2363" y="1434"/>
                    <a:pt x="2358" y="1416"/>
                    <a:pt x="2353" y="1400"/>
                  </a:cubicBezTo>
                  <a:close/>
                  <a:moveTo>
                    <a:pt x="2396" y="762"/>
                  </a:moveTo>
                  <a:cubicBezTo>
                    <a:pt x="2402" y="754"/>
                    <a:pt x="2408" y="746"/>
                    <a:pt x="2413" y="737"/>
                  </a:cubicBezTo>
                  <a:cubicBezTo>
                    <a:pt x="2420" y="726"/>
                    <a:pt x="2426" y="714"/>
                    <a:pt x="2432" y="701"/>
                  </a:cubicBezTo>
                  <a:cubicBezTo>
                    <a:pt x="2437" y="689"/>
                    <a:pt x="2443" y="677"/>
                    <a:pt x="2441" y="662"/>
                  </a:cubicBezTo>
                  <a:cubicBezTo>
                    <a:pt x="2441" y="659"/>
                    <a:pt x="2440" y="655"/>
                    <a:pt x="2439" y="653"/>
                  </a:cubicBezTo>
                  <a:cubicBezTo>
                    <a:pt x="2436" y="650"/>
                    <a:pt x="2433" y="650"/>
                    <a:pt x="2430" y="651"/>
                  </a:cubicBezTo>
                  <a:cubicBezTo>
                    <a:pt x="2423" y="653"/>
                    <a:pt x="2419" y="659"/>
                    <a:pt x="2415" y="666"/>
                  </a:cubicBezTo>
                  <a:cubicBezTo>
                    <a:pt x="2410" y="673"/>
                    <a:pt x="2405" y="681"/>
                    <a:pt x="2402" y="690"/>
                  </a:cubicBezTo>
                  <a:cubicBezTo>
                    <a:pt x="2396" y="705"/>
                    <a:pt x="2392" y="720"/>
                    <a:pt x="2387" y="735"/>
                  </a:cubicBezTo>
                  <a:cubicBezTo>
                    <a:pt x="2383" y="750"/>
                    <a:pt x="2374" y="776"/>
                    <a:pt x="2378" y="780"/>
                  </a:cubicBezTo>
                  <a:cubicBezTo>
                    <a:pt x="2381" y="784"/>
                    <a:pt x="2391" y="769"/>
                    <a:pt x="2396" y="762"/>
                  </a:cubicBezTo>
                  <a:close/>
                  <a:moveTo>
                    <a:pt x="1229" y="932"/>
                  </a:moveTo>
                  <a:cubicBezTo>
                    <a:pt x="1224" y="929"/>
                    <a:pt x="1217" y="931"/>
                    <a:pt x="1213" y="937"/>
                  </a:cubicBezTo>
                  <a:cubicBezTo>
                    <a:pt x="1209" y="942"/>
                    <a:pt x="1207" y="949"/>
                    <a:pt x="1206" y="956"/>
                  </a:cubicBezTo>
                  <a:cubicBezTo>
                    <a:pt x="1207" y="981"/>
                    <a:pt x="1210" y="1006"/>
                    <a:pt x="1213" y="1031"/>
                  </a:cubicBezTo>
                  <a:cubicBezTo>
                    <a:pt x="1215" y="1041"/>
                    <a:pt x="1216" y="1051"/>
                    <a:pt x="1218" y="1061"/>
                  </a:cubicBezTo>
                  <a:cubicBezTo>
                    <a:pt x="1219" y="1064"/>
                    <a:pt x="1222" y="1082"/>
                    <a:pt x="1226" y="1074"/>
                  </a:cubicBezTo>
                  <a:cubicBezTo>
                    <a:pt x="1228" y="1069"/>
                    <a:pt x="1229" y="1063"/>
                    <a:pt x="1230" y="1058"/>
                  </a:cubicBezTo>
                  <a:cubicBezTo>
                    <a:pt x="1232" y="1048"/>
                    <a:pt x="1233" y="1038"/>
                    <a:pt x="1234" y="1028"/>
                  </a:cubicBezTo>
                  <a:cubicBezTo>
                    <a:pt x="1237" y="1011"/>
                    <a:pt x="1238" y="994"/>
                    <a:pt x="1239" y="977"/>
                  </a:cubicBezTo>
                  <a:cubicBezTo>
                    <a:pt x="1240" y="963"/>
                    <a:pt x="1241" y="940"/>
                    <a:pt x="1229" y="932"/>
                  </a:cubicBezTo>
                  <a:close/>
                  <a:moveTo>
                    <a:pt x="2329" y="651"/>
                  </a:moveTo>
                  <a:cubicBezTo>
                    <a:pt x="2325" y="650"/>
                    <a:pt x="2320" y="651"/>
                    <a:pt x="2317" y="655"/>
                  </a:cubicBezTo>
                  <a:cubicBezTo>
                    <a:pt x="2313" y="661"/>
                    <a:pt x="2313" y="669"/>
                    <a:pt x="2315" y="676"/>
                  </a:cubicBezTo>
                  <a:cubicBezTo>
                    <a:pt x="2321" y="697"/>
                    <a:pt x="2329" y="718"/>
                    <a:pt x="2339" y="736"/>
                  </a:cubicBezTo>
                  <a:cubicBezTo>
                    <a:pt x="2344" y="745"/>
                    <a:pt x="2349" y="754"/>
                    <a:pt x="2355" y="763"/>
                  </a:cubicBezTo>
                  <a:cubicBezTo>
                    <a:pt x="2358" y="767"/>
                    <a:pt x="2372" y="791"/>
                    <a:pt x="2372" y="781"/>
                  </a:cubicBezTo>
                  <a:cubicBezTo>
                    <a:pt x="2372" y="769"/>
                    <a:pt x="2369" y="757"/>
                    <a:pt x="2366" y="745"/>
                  </a:cubicBezTo>
                  <a:cubicBezTo>
                    <a:pt x="2363" y="728"/>
                    <a:pt x="2358" y="711"/>
                    <a:pt x="2353" y="694"/>
                  </a:cubicBezTo>
                  <a:cubicBezTo>
                    <a:pt x="2348" y="680"/>
                    <a:pt x="2343" y="656"/>
                    <a:pt x="2329" y="651"/>
                  </a:cubicBezTo>
                  <a:close/>
                  <a:moveTo>
                    <a:pt x="2381" y="1285"/>
                  </a:moveTo>
                  <a:cubicBezTo>
                    <a:pt x="2376" y="1282"/>
                    <a:pt x="2369" y="1284"/>
                    <a:pt x="2365" y="1289"/>
                  </a:cubicBezTo>
                  <a:cubicBezTo>
                    <a:pt x="2361" y="1294"/>
                    <a:pt x="2359" y="1302"/>
                    <a:pt x="2358" y="1309"/>
                  </a:cubicBezTo>
                  <a:cubicBezTo>
                    <a:pt x="2359" y="1334"/>
                    <a:pt x="2362" y="1359"/>
                    <a:pt x="2365" y="1384"/>
                  </a:cubicBezTo>
                  <a:cubicBezTo>
                    <a:pt x="2367" y="1394"/>
                    <a:pt x="2368" y="1404"/>
                    <a:pt x="2370" y="1413"/>
                  </a:cubicBezTo>
                  <a:cubicBezTo>
                    <a:pt x="2371" y="1416"/>
                    <a:pt x="2374" y="1435"/>
                    <a:pt x="2378" y="1427"/>
                  </a:cubicBezTo>
                  <a:cubicBezTo>
                    <a:pt x="2380" y="1422"/>
                    <a:pt x="2381" y="1416"/>
                    <a:pt x="2382" y="1411"/>
                  </a:cubicBezTo>
                  <a:cubicBezTo>
                    <a:pt x="2384" y="1401"/>
                    <a:pt x="2385" y="1391"/>
                    <a:pt x="2386" y="1381"/>
                  </a:cubicBezTo>
                  <a:cubicBezTo>
                    <a:pt x="2389" y="1364"/>
                    <a:pt x="2390" y="1347"/>
                    <a:pt x="2391" y="1330"/>
                  </a:cubicBezTo>
                  <a:cubicBezTo>
                    <a:pt x="2392" y="1315"/>
                    <a:pt x="2393" y="1293"/>
                    <a:pt x="2381" y="1285"/>
                  </a:cubicBezTo>
                  <a:close/>
                  <a:moveTo>
                    <a:pt x="2378" y="1486"/>
                  </a:moveTo>
                  <a:cubicBezTo>
                    <a:pt x="2381" y="1490"/>
                    <a:pt x="2391" y="1475"/>
                    <a:pt x="2396" y="1467"/>
                  </a:cubicBezTo>
                  <a:cubicBezTo>
                    <a:pt x="2402" y="1460"/>
                    <a:pt x="2408" y="1451"/>
                    <a:pt x="2413" y="1443"/>
                  </a:cubicBezTo>
                  <a:cubicBezTo>
                    <a:pt x="2420" y="1432"/>
                    <a:pt x="2426" y="1420"/>
                    <a:pt x="2432" y="1407"/>
                  </a:cubicBezTo>
                  <a:cubicBezTo>
                    <a:pt x="2437" y="1395"/>
                    <a:pt x="2443" y="1382"/>
                    <a:pt x="2441" y="1367"/>
                  </a:cubicBezTo>
                  <a:cubicBezTo>
                    <a:pt x="2441" y="1364"/>
                    <a:pt x="2440" y="1361"/>
                    <a:pt x="2439" y="1359"/>
                  </a:cubicBezTo>
                  <a:cubicBezTo>
                    <a:pt x="2436" y="1356"/>
                    <a:pt x="2433" y="1356"/>
                    <a:pt x="2430" y="1357"/>
                  </a:cubicBezTo>
                  <a:cubicBezTo>
                    <a:pt x="2423" y="1359"/>
                    <a:pt x="2419" y="1365"/>
                    <a:pt x="2415" y="1371"/>
                  </a:cubicBezTo>
                  <a:cubicBezTo>
                    <a:pt x="2410" y="1379"/>
                    <a:pt x="2405" y="1387"/>
                    <a:pt x="2402" y="1396"/>
                  </a:cubicBezTo>
                  <a:cubicBezTo>
                    <a:pt x="2396" y="1410"/>
                    <a:pt x="2392" y="1425"/>
                    <a:pt x="2387" y="1441"/>
                  </a:cubicBezTo>
                  <a:cubicBezTo>
                    <a:pt x="2383" y="1455"/>
                    <a:pt x="2374" y="1482"/>
                    <a:pt x="2378" y="1486"/>
                  </a:cubicBezTo>
                  <a:close/>
                  <a:moveTo>
                    <a:pt x="2378" y="721"/>
                  </a:moveTo>
                  <a:cubicBezTo>
                    <a:pt x="2380" y="717"/>
                    <a:pt x="2381" y="710"/>
                    <a:pt x="2382" y="705"/>
                  </a:cubicBezTo>
                  <a:cubicBezTo>
                    <a:pt x="2384" y="695"/>
                    <a:pt x="2385" y="685"/>
                    <a:pt x="2386" y="675"/>
                  </a:cubicBezTo>
                  <a:cubicBezTo>
                    <a:pt x="2389" y="658"/>
                    <a:pt x="2390" y="641"/>
                    <a:pt x="2391" y="624"/>
                  </a:cubicBezTo>
                  <a:cubicBezTo>
                    <a:pt x="2392" y="610"/>
                    <a:pt x="2393" y="587"/>
                    <a:pt x="2381" y="580"/>
                  </a:cubicBezTo>
                  <a:cubicBezTo>
                    <a:pt x="2376" y="577"/>
                    <a:pt x="2369" y="579"/>
                    <a:pt x="2365" y="584"/>
                  </a:cubicBezTo>
                  <a:cubicBezTo>
                    <a:pt x="2361" y="589"/>
                    <a:pt x="2359" y="596"/>
                    <a:pt x="2358" y="603"/>
                  </a:cubicBezTo>
                  <a:cubicBezTo>
                    <a:pt x="2359" y="629"/>
                    <a:pt x="2362" y="653"/>
                    <a:pt x="2365" y="678"/>
                  </a:cubicBezTo>
                  <a:cubicBezTo>
                    <a:pt x="2367" y="688"/>
                    <a:pt x="2368" y="698"/>
                    <a:pt x="2370" y="708"/>
                  </a:cubicBezTo>
                  <a:cubicBezTo>
                    <a:pt x="2371" y="711"/>
                    <a:pt x="2374" y="729"/>
                    <a:pt x="2378" y="721"/>
                  </a:cubicBezTo>
                  <a:close/>
                  <a:moveTo>
                    <a:pt x="2307" y="763"/>
                  </a:moveTo>
                  <a:cubicBezTo>
                    <a:pt x="2318" y="793"/>
                    <a:pt x="2338" y="812"/>
                    <a:pt x="2358" y="829"/>
                  </a:cubicBezTo>
                  <a:cubicBezTo>
                    <a:pt x="2360" y="831"/>
                    <a:pt x="2362" y="832"/>
                    <a:pt x="2364" y="833"/>
                  </a:cubicBezTo>
                  <a:cubicBezTo>
                    <a:pt x="2365" y="833"/>
                    <a:pt x="2366" y="833"/>
                    <a:pt x="2366" y="833"/>
                  </a:cubicBezTo>
                  <a:cubicBezTo>
                    <a:pt x="2368" y="833"/>
                    <a:pt x="2369" y="832"/>
                    <a:pt x="2370" y="831"/>
                  </a:cubicBezTo>
                  <a:cubicBezTo>
                    <a:pt x="2374" y="826"/>
                    <a:pt x="2368" y="813"/>
                    <a:pt x="2367" y="808"/>
                  </a:cubicBezTo>
                  <a:cubicBezTo>
                    <a:pt x="2363" y="800"/>
                    <a:pt x="2359" y="792"/>
                    <a:pt x="2355" y="784"/>
                  </a:cubicBezTo>
                  <a:cubicBezTo>
                    <a:pt x="2349" y="771"/>
                    <a:pt x="2342" y="757"/>
                    <a:pt x="2333" y="746"/>
                  </a:cubicBezTo>
                  <a:cubicBezTo>
                    <a:pt x="2330" y="741"/>
                    <a:pt x="2326" y="736"/>
                    <a:pt x="2321" y="734"/>
                  </a:cubicBezTo>
                  <a:cubicBezTo>
                    <a:pt x="2316" y="733"/>
                    <a:pt x="2310" y="734"/>
                    <a:pt x="2307" y="740"/>
                  </a:cubicBezTo>
                  <a:cubicBezTo>
                    <a:pt x="2305" y="743"/>
                    <a:pt x="2304" y="747"/>
                    <a:pt x="2305" y="751"/>
                  </a:cubicBezTo>
                  <a:cubicBezTo>
                    <a:pt x="2305" y="756"/>
                    <a:pt x="2306" y="759"/>
                    <a:pt x="2307" y="763"/>
                  </a:cubicBezTo>
                  <a:close/>
                  <a:moveTo>
                    <a:pt x="2307" y="58"/>
                  </a:moveTo>
                  <a:cubicBezTo>
                    <a:pt x="2318" y="87"/>
                    <a:pt x="2338" y="107"/>
                    <a:pt x="2358" y="124"/>
                  </a:cubicBezTo>
                  <a:cubicBezTo>
                    <a:pt x="2360" y="125"/>
                    <a:pt x="2362" y="127"/>
                    <a:pt x="2364" y="127"/>
                  </a:cubicBezTo>
                  <a:cubicBezTo>
                    <a:pt x="2365" y="128"/>
                    <a:pt x="2366" y="128"/>
                    <a:pt x="2366" y="128"/>
                  </a:cubicBezTo>
                  <a:cubicBezTo>
                    <a:pt x="2368" y="127"/>
                    <a:pt x="2369" y="127"/>
                    <a:pt x="2370" y="125"/>
                  </a:cubicBezTo>
                  <a:cubicBezTo>
                    <a:pt x="2374" y="121"/>
                    <a:pt x="2368" y="107"/>
                    <a:pt x="2367" y="102"/>
                  </a:cubicBezTo>
                  <a:cubicBezTo>
                    <a:pt x="2363" y="94"/>
                    <a:pt x="2359" y="86"/>
                    <a:pt x="2355" y="78"/>
                  </a:cubicBezTo>
                  <a:cubicBezTo>
                    <a:pt x="2349" y="65"/>
                    <a:pt x="2342" y="52"/>
                    <a:pt x="2333" y="40"/>
                  </a:cubicBezTo>
                  <a:cubicBezTo>
                    <a:pt x="2330" y="35"/>
                    <a:pt x="2326" y="31"/>
                    <a:pt x="2321" y="29"/>
                  </a:cubicBezTo>
                  <a:cubicBezTo>
                    <a:pt x="2316" y="27"/>
                    <a:pt x="2310" y="29"/>
                    <a:pt x="2307" y="34"/>
                  </a:cubicBezTo>
                  <a:cubicBezTo>
                    <a:pt x="2305" y="37"/>
                    <a:pt x="2304" y="42"/>
                    <a:pt x="2305" y="46"/>
                  </a:cubicBezTo>
                  <a:cubicBezTo>
                    <a:pt x="2305" y="50"/>
                    <a:pt x="2306" y="54"/>
                    <a:pt x="2307" y="58"/>
                  </a:cubicBezTo>
                  <a:close/>
                  <a:moveTo>
                    <a:pt x="2378" y="75"/>
                  </a:moveTo>
                  <a:cubicBezTo>
                    <a:pt x="2381" y="79"/>
                    <a:pt x="2391" y="63"/>
                    <a:pt x="2396" y="56"/>
                  </a:cubicBezTo>
                  <a:cubicBezTo>
                    <a:pt x="2402" y="48"/>
                    <a:pt x="2408" y="40"/>
                    <a:pt x="2413" y="32"/>
                  </a:cubicBezTo>
                  <a:cubicBezTo>
                    <a:pt x="2419" y="22"/>
                    <a:pt x="2425" y="11"/>
                    <a:pt x="2430" y="0"/>
                  </a:cubicBezTo>
                  <a:cubicBezTo>
                    <a:pt x="2396" y="0"/>
                    <a:pt x="2396" y="0"/>
                    <a:pt x="2396" y="0"/>
                  </a:cubicBezTo>
                  <a:cubicBezTo>
                    <a:pt x="2393" y="10"/>
                    <a:pt x="2390" y="20"/>
                    <a:pt x="2387" y="29"/>
                  </a:cubicBezTo>
                  <a:cubicBezTo>
                    <a:pt x="2383" y="44"/>
                    <a:pt x="2374" y="71"/>
                    <a:pt x="2378" y="75"/>
                  </a:cubicBezTo>
                  <a:close/>
                  <a:moveTo>
                    <a:pt x="1226" y="425"/>
                  </a:moveTo>
                  <a:cubicBezTo>
                    <a:pt x="1229" y="429"/>
                    <a:pt x="1239" y="413"/>
                    <a:pt x="1244" y="406"/>
                  </a:cubicBezTo>
                  <a:cubicBezTo>
                    <a:pt x="1250" y="398"/>
                    <a:pt x="1256" y="390"/>
                    <a:pt x="1261" y="382"/>
                  </a:cubicBezTo>
                  <a:cubicBezTo>
                    <a:pt x="1268" y="370"/>
                    <a:pt x="1274" y="358"/>
                    <a:pt x="1280" y="346"/>
                  </a:cubicBezTo>
                  <a:cubicBezTo>
                    <a:pt x="1285" y="333"/>
                    <a:pt x="1291" y="321"/>
                    <a:pt x="1289" y="306"/>
                  </a:cubicBezTo>
                  <a:cubicBezTo>
                    <a:pt x="1289" y="303"/>
                    <a:pt x="1288" y="300"/>
                    <a:pt x="1287" y="298"/>
                  </a:cubicBezTo>
                  <a:cubicBezTo>
                    <a:pt x="1284" y="295"/>
                    <a:pt x="1281" y="295"/>
                    <a:pt x="1278" y="295"/>
                  </a:cubicBezTo>
                  <a:cubicBezTo>
                    <a:pt x="1271" y="297"/>
                    <a:pt x="1267" y="303"/>
                    <a:pt x="1263" y="310"/>
                  </a:cubicBezTo>
                  <a:cubicBezTo>
                    <a:pt x="1258" y="318"/>
                    <a:pt x="1253" y="325"/>
                    <a:pt x="1250" y="334"/>
                  </a:cubicBezTo>
                  <a:cubicBezTo>
                    <a:pt x="1244" y="349"/>
                    <a:pt x="1240" y="364"/>
                    <a:pt x="1235" y="379"/>
                  </a:cubicBezTo>
                  <a:cubicBezTo>
                    <a:pt x="1231" y="394"/>
                    <a:pt x="1222" y="420"/>
                    <a:pt x="1226" y="425"/>
                  </a:cubicBezTo>
                  <a:close/>
                  <a:moveTo>
                    <a:pt x="2355" y="57"/>
                  </a:moveTo>
                  <a:cubicBezTo>
                    <a:pt x="2358" y="61"/>
                    <a:pt x="2372" y="86"/>
                    <a:pt x="2372" y="75"/>
                  </a:cubicBezTo>
                  <a:cubicBezTo>
                    <a:pt x="2372" y="64"/>
                    <a:pt x="2369" y="51"/>
                    <a:pt x="2366" y="40"/>
                  </a:cubicBezTo>
                  <a:cubicBezTo>
                    <a:pt x="2363" y="26"/>
                    <a:pt x="2360" y="13"/>
                    <a:pt x="2356" y="0"/>
                  </a:cubicBezTo>
                  <a:cubicBezTo>
                    <a:pt x="2325" y="0"/>
                    <a:pt x="2325" y="0"/>
                    <a:pt x="2325" y="0"/>
                  </a:cubicBezTo>
                  <a:cubicBezTo>
                    <a:pt x="2329" y="11"/>
                    <a:pt x="2334" y="21"/>
                    <a:pt x="2339" y="31"/>
                  </a:cubicBezTo>
                  <a:cubicBezTo>
                    <a:pt x="2344" y="40"/>
                    <a:pt x="2349" y="49"/>
                    <a:pt x="2355" y="57"/>
                  </a:cubicBezTo>
                  <a:close/>
                  <a:moveTo>
                    <a:pt x="2378" y="16"/>
                  </a:moveTo>
                  <a:cubicBezTo>
                    <a:pt x="2380" y="11"/>
                    <a:pt x="2381" y="5"/>
                    <a:pt x="2382" y="0"/>
                  </a:cubicBezTo>
                  <a:cubicBezTo>
                    <a:pt x="2370" y="0"/>
                    <a:pt x="2370" y="0"/>
                    <a:pt x="2370" y="0"/>
                  </a:cubicBezTo>
                  <a:cubicBezTo>
                    <a:pt x="2370" y="1"/>
                    <a:pt x="2370" y="2"/>
                    <a:pt x="2370" y="2"/>
                  </a:cubicBezTo>
                  <a:cubicBezTo>
                    <a:pt x="2371" y="5"/>
                    <a:pt x="2374" y="24"/>
                    <a:pt x="2378" y="16"/>
                  </a:cubicBezTo>
                  <a:close/>
                  <a:moveTo>
                    <a:pt x="2404" y="65"/>
                  </a:moveTo>
                  <a:cubicBezTo>
                    <a:pt x="2392" y="82"/>
                    <a:pt x="2377" y="118"/>
                    <a:pt x="2380" y="124"/>
                  </a:cubicBezTo>
                  <a:cubicBezTo>
                    <a:pt x="2383" y="130"/>
                    <a:pt x="2421" y="105"/>
                    <a:pt x="2436" y="85"/>
                  </a:cubicBezTo>
                  <a:cubicBezTo>
                    <a:pt x="2444" y="74"/>
                    <a:pt x="2459" y="52"/>
                    <a:pt x="2450" y="36"/>
                  </a:cubicBezTo>
                  <a:cubicBezTo>
                    <a:pt x="2449" y="35"/>
                    <a:pt x="2448" y="33"/>
                    <a:pt x="2446" y="32"/>
                  </a:cubicBezTo>
                  <a:cubicBezTo>
                    <a:pt x="2446" y="32"/>
                    <a:pt x="2445" y="32"/>
                    <a:pt x="2445" y="32"/>
                  </a:cubicBezTo>
                  <a:cubicBezTo>
                    <a:pt x="2443" y="30"/>
                    <a:pt x="2440" y="31"/>
                    <a:pt x="2437" y="32"/>
                  </a:cubicBezTo>
                  <a:cubicBezTo>
                    <a:pt x="2424" y="37"/>
                    <a:pt x="2413" y="51"/>
                    <a:pt x="2404" y="65"/>
                  </a:cubicBezTo>
                  <a:close/>
                  <a:moveTo>
                    <a:pt x="1226" y="1778"/>
                  </a:moveTo>
                  <a:cubicBezTo>
                    <a:pt x="1228" y="1773"/>
                    <a:pt x="1229" y="1767"/>
                    <a:pt x="1230" y="1762"/>
                  </a:cubicBezTo>
                  <a:cubicBezTo>
                    <a:pt x="1232" y="1752"/>
                    <a:pt x="1233" y="1742"/>
                    <a:pt x="1234" y="1731"/>
                  </a:cubicBezTo>
                  <a:cubicBezTo>
                    <a:pt x="1237" y="1715"/>
                    <a:pt x="1238" y="1698"/>
                    <a:pt x="1239" y="1680"/>
                  </a:cubicBezTo>
                  <a:cubicBezTo>
                    <a:pt x="1240" y="1666"/>
                    <a:pt x="1241" y="1643"/>
                    <a:pt x="1229" y="1636"/>
                  </a:cubicBezTo>
                  <a:cubicBezTo>
                    <a:pt x="1224" y="1633"/>
                    <a:pt x="1217" y="1635"/>
                    <a:pt x="1213" y="1640"/>
                  </a:cubicBezTo>
                  <a:cubicBezTo>
                    <a:pt x="1209" y="1645"/>
                    <a:pt x="1207" y="1653"/>
                    <a:pt x="1206" y="1660"/>
                  </a:cubicBezTo>
                  <a:cubicBezTo>
                    <a:pt x="1207" y="1685"/>
                    <a:pt x="1210" y="1710"/>
                    <a:pt x="1213" y="1735"/>
                  </a:cubicBezTo>
                  <a:cubicBezTo>
                    <a:pt x="1215" y="1745"/>
                    <a:pt x="1216" y="1755"/>
                    <a:pt x="1218" y="1764"/>
                  </a:cubicBezTo>
                  <a:cubicBezTo>
                    <a:pt x="1219" y="1767"/>
                    <a:pt x="1222" y="1786"/>
                    <a:pt x="1226" y="1778"/>
                  </a:cubicBezTo>
                  <a:close/>
                  <a:moveTo>
                    <a:pt x="1294" y="1091"/>
                  </a:moveTo>
                  <a:cubicBezTo>
                    <a:pt x="1294" y="1090"/>
                    <a:pt x="1293" y="1090"/>
                    <a:pt x="1293" y="1090"/>
                  </a:cubicBezTo>
                  <a:cubicBezTo>
                    <a:pt x="1291" y="1089"/>
                    <a:pt x="1288" y="1089"/>
                    <a:pt x="1285" y="1090"/>
                  </a:cubicBezTo>
                  <a:cubicBezTo>
                    <a:pt x="1272" y="1095"/>
                    <a:pt x="1261" y="1110"/>
                    <a:pt x="1252" y="1123"/>
                  </a:cubicBezTo>
                  <a:cubicBezTo>
                    <a:pt x="1240" y="1140"/>
                    <a:pt x="1225" y="1176"/>
                    <a:pt x="1228" y="1182"/>
                  </a:cubicBezTo>
                  <a:cubicBezTo>
                    <a:pt x="1231" y="1189"/>
                    <a:pt x="1269" y="1164"/>
                    <a:pt x="1284" y="1143"/>
                  </a:cubicBezTo>
                  <a:cubicBezTo>
                    <a:pt x="1292" y="1132"/>
                    <a:pt x="1307" y="1111"/>
                    <a:pt x="1298" y="1095"/>
                  </a:cubicBezTo>
                  <a:cubicBezTo>
                    <a:pt x="1297" y="1093"/>
                    <a:pt x="1296" y="1092"/>
                    <a:pt x="1294" y="1091"/>
                  </a:cubicBezTo>
                  <a:close/>
                  <a:moveTo>
                    <a:pt x="2358" y="1535"/>
                  </a:moveTo>
                  <a:cubicBezTo>
                    <a:pt x="2360" y="1536"/>
                    <a:pt x="2362" y="1538"/>
                    <a:pt x="2364" y="1539"/>
                  </a:cubicBezTo>
                  <a:cubicBezTo>
                    <a:pt x="2365" y="1539"/>
                    <a:pt x="2366" y="1539"/>
                    <a:pt x="2366" y="1539"/>
                  </a:cubicBezTo>
                  <a:cubicBezTo>
                    <a:pt x="2368" y="1539"/>
                    <a:pt x="2369" y="1538"/>
                    <a:pt x="2370" y="1537"/>
                  </a:cubicBezTo>
                  <a:cubicBezTo>
                    <a:pt x="2374" y="1532"/>
                    <a:pt x="2368" y="1518"/>
                    <a:pt x="2367" y="1514"/>
                  </a:cubicBezTo>
                  <a:cubicBezTo>
                    <a:pt x="2363" y="1505"/>
                    <a:pt x="2359" y="1497"/>
                    <a:pt x="2355" y="1490"/>
                  </a:cubicBezTo>
                  <a:cubicBezTo>
                    <a:pt x="2349" y="1476"/>
                    <a:pt x="2342" y="1463"/>
                    <a:pt x="2333" y="1451"/>
                  </a:cubicBezTo>
                  <a:cubicBezTo>
                    <a:pt x="2330" y="1446"/>
                    <a:pt x="2326" y="1442"/>
                    <a:pt x="2321" y="1440"/>
                  </a:cubicBezTo>
                  <a:cubicBezTo>
                    <a:pt x="2316" y="1438"/>
                    <a:pt x="2310" y="1440"/>
                    <a:pt x="2307" y="1445"/>
                  </a:cubicBezTo>
                  <a:cubicBezTo>
                    <a:pt x="2305" y="1448"/>
                    <a:pt x="2304" y="1453"/>
                    <a:pt x="2305" y="1457"/>
                  </a:cubicBezTo>
                  <a:cubicBezTo>
                    <a:pt x="2305" y="1461"/>
                    <a:pt x="2306" y="1465"/>
                    <a:pt x="2307" y="1469"/>
                  </a:cubicBezTo>
                  <a:cubicBezTo>
                    <a:pt x="2318" y="1498"/>
                    <a:pt x="2338" y="1518"/>
                    <a:pt x="2358" y="1535"/>
                  </a:cubicBezTo>
                  <a:close/>
                  <a:moveTo>
                    <a:pt x="1244" y="1818"/>
                  </a:moveTo>
                  <a:cubicBezTo>
                    <a:pt x="1250" y="1810"/>
                    <a:pt x="1256" y="1802"/>
                    <a:pt x="1261" y="1794"/>
                  </a:cubicBezTo>
                  <a:cubicBezTo>
                    <a:pt x="1268" y="1782"/>
                    <a:pt x="1274" y="1770"/>
                    <a:pt x="1280" y="1758"/>
                  </a:cubicBezTo>
                  <a:cubicBezTo>
                    <a:pt x="1285" y="1745"/>
                    <a:pt x="1291" y="1733"/>
                    <a:pt x="1289" y="1718"/>
                  </a:cubicBezTo>
                  <a:cubicBezTo>
                    <a:pt x="1289" y="1715"/>
                    <a:pt x="1288" y="1712"/>
                    <a:pt x="1287" y="1710"/>
                  </a:cubicBezTo>
                  <a:cubicBezTo>
                    <a:pt x="1284" y="1707"/>
                    <a:pt x="1281" y="1707"/>
                    <a:pt x="1278" y="1708"/>
                  </a:cubicBezTo>
                  <a:cubicBezTo>
                    <a:pt x="1271" y="1710"/>
                    <a:pt x="1267" y="1716"/>
                    <a:pt x="1263" y="1722"/>
                  </a:cubicBezTo>
                  <a:cubicBezTo>
                    <a:pt x="1258" y="1730"/>
                    <a:pt x="1253" y="1738"/>
                    <a:pt x="1250" y="1746"/>
                  </a:cubicBezTo>
                  <a:cubicBezTo>
                    <a:pt x="1244" y="1761"/>
                    <a:pt x="1240" y="1776"/>
                    <a:pt x="1235" y="1792"/>
                  </a:cubicBezTo>
                  <a:cubicBezTo>
                    <a:pt x="1231" y="1806"/>
                    <a:pt x="1222" y="1833"/>
                    <a:pt x="1226" y="1837"/>
                  </a:cubicBezTo>
                  <a:cubicBezTo>
                    <a:pt x="1229" y="1841"/>
                    <a:pt x="1239" y="1826"/>
                    <a:pt x="1244" y="1818"/>
                  </a:cubicBezTo>
                  <a:close/>
                  <a:moveTo>
                    <a:pt x="2321" y="2146"/>
                  </a:moveTo>
                  <a:cubicBezTo>
                    <a:pt x="2316" y="2144"/>
                    <a:pt x="2310" y="2145"/>
                    <a:pt x="2307" y="2151"/>
                  </a:cubicBezTo>
                  <a:cubicBezTo>
                    <a:pt x="2306" y="2153"/>
                    <a:pt x="2305" y="2156"/>
                    <a:pt x="2305" y="2158"/>
                  </a:cubicBezTo>
                  <a:cubicBezTo>
                    <a:pt x="2335" y="2158"/>
                    <a:pt x="2335" y="2158"/>
                    <a:pt x="2335" y="2158"/>
                  </a:cubicBezTo>
                  <a:cubicBezTo>
                    <a:pt x="2334" y="2158"/>
                    <a:pt x="2334" y="2157"/>
                    <a:pt x="2333" y="2157"/>
                  </a:cubicBezTo>
                  <a:cubicBezTo>
                    <a:pt x="2330" y="2152"/>
                    <a:pt x="2326" y="2147"/>
                    <a:pt x="2321" y="2146"/>
                  </a:cubicBezTo>
                  <a:close/>
                  <a:moveTo>
                    <a:pt x="1294" y="1794"/>
                  </a:moveTo>
                  <a:cubicBezTo>
                    <a:pt x="1294" y="1794"/>
                    <a:pt x="1293" y="1794"/>
                    <a:pt x="1293" y="1794"/>
                  </a:cubicBezTo>
                  <a:cubicBezTo>
                    <a:pt x="1291" y="1792"/>
                    <a:pt x="1288" y="1793"/>
                    <a:pt x="1285" y="1794"/>
                  </a:cubicBezTo>
                  <a:cubicBezTo>
                    <a:pt x="1272" y="1799"/>
                    <a:pt x="1261" y="1813"/>
                    <a:pt x="1252" y="1827"/>
                  </a:cubicBezTo>
                  <a:cubicBezTo>
                    <a:pt x="1240" y="1844"/>
                    <a:pt x="1225" y="1880"/>
                    <a:pt x="1228" y="1886"/>
                  </a:cubicBezTo>
                  <a:cubicBezTo>
                    <a:pt x="1231" y="1892"/>
                    <a:pt x="1269" y="1868"/>
                    <a:pt x="1284" y="1847"/>
                  </a:cubicBezTo>
                  <a:cubicBezTo>
                    <a:pt x="1292" y="1836"/>
                    <a:pt x="1307" y="1814"/>
                    <a:pt x="1298" y="1799"/>
                  </a:cubicBezTo>
                  <a:cubicBezTo>
                    <a:pt x="1297" y="1797"/>
                    <a:pt x="1296" y="1795"/>
                    <a:pt x="1294" y="1794"/>
                  </a:cubicBezTo>
                  <a:close/>
                  <a:moveTo>
                    <a:pt x="1294" y="382"/>
                  </a:moveTo>
                  <a:cubicBezTo>
                    <a:pt x="1294" y="382"/>
                    <a:pt x="1293" y="382"/>
                    <a:pt x="1293" y="381"/>
                  </a:cubicBezTo>
                  <a:cubicBezTo>
                    <a:pt x="1291" y="380"/>
                    <a:pt x="1288" y="380"/>
                    <a:pt x="1285" y="381"/>
                  </a:cubicBezTo>
                  <a:cubicBezTo>
                    <a:pt x="1272" y="387"/>
                    <a:pt x="1261" y="401"/>
                    <a:pt x="1252" y="415"/>
                  </a:cubicBezTo>
                  <a:cubicBezTo>
                    <a:pt x="1240" y="432"/>
                    <a:pt x="1225" y="468"/>
                    <a:pt x="1228" y="474"/>
                  </a:cubicBezTo>
                  <a:cubicBezTo>
                    <a:pt x="1231" y="480"/>
                    <a:pt x="1269" y="455"/>
                    <a:pt x="1284" y="435"/>
                  </a:cubicBezTo>
                  <a:cubicBezTo>
                    <a:pt x="1292" y="424"/>
                    <a:pt x="1307" y="402"/>
                    <a:pt x="1298" y="386"/>
                  </a:cubicBezTo>
                  <a:cubicBezTo>
                    <a:pt x="1297" y="385"/>
                    <a:pt x="1296" y="383"/>
                    <a:pt x="1294" y="382"/>
                  </a:cubicBezTo>
                  <a:close/>
                  <a:moveTo>
                    <a:pt x="2446" y="1443"/>
                  </a:moveTo>
                  <a:cubicBezTo>
                    <a:pt x="2446" y="1443"/>
                    <a:pt x="2445" y="1443"/>
                    <a:pt x="2445" y="1443"/>
                  </a:cubicBezTo>
                  <a:cubicBezTo>
                    <a:pt x="2443" y="1441"/>
                    <a:pt x="2440" y="1442"/>
                    <a:pt x="2437" y="1443"/>
                  </a:cubicBezTo>
                  <a:cubicBezTo>
                    <a:pt x="2424" y="1448"/>
                    <a:pt x="2413" y="1463"/>
                    <a:pt x="2404" y="1476"/>
                  </a:cubicBezTo>
                  <a:cubicBezTo>
                    <a:pt x="2392" y="1493"/>
                    <a:pt x="2377" y="1529"/>
                    <a:pt x="2380" y="1535"/>
                  </a:cubicBezTo>
                  <a:cubicBezTo>
                    <a:pt x="2383" y="1542"/>
                    <a:pt x="2421" y="1517"/>
                    <a:pt x="2436" y="1496"/>
                  </a:cubicBezTo>
                  <a:cubicBezTo>
                    <a:pt x="2444" y="1485"/>
                    <a:pt x="2459" y="1463"/>
                    <a:pt x="2450" y="1448"/>
                  </a:cubicBezTo>
                  <a:cubicBezTo>
                    <a:pt x="2449" y="1446"/>
                    <a:pt x="2448" y="1444"/>
                    <a:pt x="2446" y="1443"/>
                  </a:cubicBezTo>
                  <a:close/>
                  <a:moveTo>
                    <a:pt x="2446" y="2149"/>
                  </a:moveTo>
                  <a:cubicBezTo>
                    <a:pt x="2446" y="2149"/>
                    <a:pt x="2445" y="2148"/>
                    <a:pt x="2445" y="2148"/>
                  </a:cubicBezTo>
                  <a:cubicBezTo>
                    <a:pt x="2443" y="2147"/>
                    <a:pt x="2440" y="2147"/>
                    <a:pt x="2437" y="2148"/>
                  </a:cubicBezTo>
                  <a:cubicBezTo>
                    <a:pt x="2432" y="2150"/>
                    <a:pt x="2427" y="2154"/>
                    <a:pt x="2422" y="2158"/>
                  </a:cubicBezTo>
                  <a:cubicBezTo>
                    <a:pt x="2452" y="2158"/>
                    <a:pt x="2452" y="2158"/>
                    <a:pt x="2452" y="2158"/>
                  </a:cubicBezTo>
                  <a:cubicBezTo>
                    <a:pt x="2451" y="2157"/>
                    <a:pt x="2451" y="2155"/>
                    <a:pt x="2450" y="2153"/>
                  </a:cubicBezTo>
                  <a:cubicBezTo>
                    <a:pt x="2449" y="2151"/>
                    <a:pt x="2448" y="2150"/>
                    <a:pt x="2446" y="2149"/>
                  </a:cubicBezTo>
                  <a:close/>
                  <a:moveTo>
                    <a:pt x="2446" y="738"/>
                  </a:moveTo>
                  <a:cubicBezTo>
                    <a:pt x="2446" y="738"/>
                    <a:pt x="2445" y="737"/>
                    <a:pt x="2445" y="737"/>
                  </a:cubicBezTo>
                  <a:cubicBezTo>
                    <a:pt x="2443" y="736"/>
                    <a:pt x="2440" y="736"/>
                    <a:pt x="2437" y="737"/>
                  </a:cubicBezTo>
                  <a:cubicBezTo>
                    <a:pt x="2424" y="742"/>
                    <a:pt x="2413" y="757"/>
                    <a:pt x="2404" y="770"/>
                  </a:cubicBezTo>
                  <a:cubicBezTo>
                    <a:pt x="2392" y="787"/>
                    <a:pt x="2377" y="823"/>
                    <a:pt x="2380" y="830"/>
                  </a:cubicBezTo>
                  <a:cubicBezTo>
                    <a:pt x="2383" y="836"/>
                    <a:pt x="2421" y="811"/>
                    <a:pt x="2436" y="791"/>
                  </a:cubicBezTo>
                  <a:cubicBezTo>
                    <a:pt x="2444" y="780"/>
                    <a:pt x="2459" y="758"/>
                    <a:pt x="2450" y="742"/>
                  </a:cubicBezTo>
                  <a:cubicBezTo>
                    <a:pt x="2449" y="740"/>
                    <a:pt x="2448" y="739"/>
                    <a:pt x="2446" y="738"/>
                  </a:cubicBezTo>
                  <a:close/>
                  <a:moveTo>
                    <a:pt x="2353" y="2105"/>
                  </a:moveTo>
                  <a:cubicBezTo>
                    <a:pt x="2348" y="2091"/>
                    <a:pt x="2343" y="2067"/>
                    <a:pt x="2329" y="2063"/>
                  </a:cubicBezTo>
                  <a:cubicBezTo>
                    <a:pt x="2325" y="2061"/>
                    <a:pt x="2320" y="2062"/>
                    <a:pt x="2317" y="2067"/>
                  </a:cubicBezTo>
                  <a:cubicBezTo>
                    <a:pt x="2313" y="2072"/>
                    <a:pt x="2313" y="2080"/>
                    <a:pt x="2315" y="2087"/>
                  </a:cubicBezTo>
                  <a:cubicBezTo>
                    <a:pt x="2321" y="2108"/>
                    <a:pt x="2329" y="2129"/>
                    <a:pt x="2339" y="2147"/>
                  </a:cubicBezTo>
                  <a:cubicBezTo>
                    <a:pt x="2341" y="2151"/>
                    <a:pt x="2343" y="2155"/>
                    <a:pt x="2345" y="2158"/>
                  </a:cubicBezTo>
                  <a:cubicBezTo>
                    <a:pt x="2367" y="2158"/>
                    <a:pt x="2367" y="2158"/>
                    <a:pt x="2367" y="2158"/>
                  </a:cubicBezTo>
                  <a:cubicBezTo>
                    <a:pt x="2366" y="2158"/>
                    <a:pt x="2366" y="2157"/>
                    <a:pt x="2366" y="2156"/>
                  </a:cubicBezTo>
                  <a:cubicBezTo>
                    <a:pt x="2363" y="2139"/>
                    <a:pt x="2358" y="2122"/>
                    <a:pt x="2353" y="2105"/>
                  </a:cubicBezTo>
                  <a:close/>
                  <a:moveTo>
                    <a:pt x="2391" y="2035"/>
                  </a:moveTo>
                  <a:cubicBezTo>
                    <a:pt x="2392" y="2021"/>
                    <a:pt x="2393" y="1998"/>
                    <a:pt x="2381" y="1991"/>
                  </a:cubicBezTo>
                  <a:cubicBezTo>
                    <a:pt x="2376" y="1988"/>
                    <a:pt x="2369" y="1990"/>
                    <a:pt x="2365" y="1995"/>
                  </a:cubicBezTo>
                  <a:cubicBezTo>
                    <a:pt x="2361" y="2000"/>
                    <a:pt x="2359" y="2007"/>
                    <a:pt x="2358" y="2015"/>
                  </a:cubicBezTo>
                  <a:cubicBezTo>
                    <a:pt x="2359" y="2040"/>
                    <a:pt x="2362" y="2065"/>
                    <a:pt x="2365" y="2089"/>
                  </a:cubicBezTo>
                  <a:cubicBezTo>
                    <a:pt x="2367" y="2099"/>
                    <a:pt x="2368" y="2109"/>
                    <a:pt x="2370" y="2119"/>
                  </a:cubicBezTo>
                  <a:cubicBezTo>
                    <a:pt x="2371" y="2122"/>
                    <a:pt x="2374" y="2140"/>
                    <a:pt x="2378" y="2132"/>
                  </a:cubicBezTo>
                  <a:cubicBezTo>
                    <a:pt x="2380" y="2128"/>
                    <a:pt x="2381" y="2122"/>
                    <a:pt x="2382" y="2117"/>
                  </a:cubicBezTo>
                  <a:cubicBezTo>
                    <a:pt x="2384" y="2106"/>
                    <a:pt x="2385" y="2096"/>
                    <a:pt x="2386" y="2086"/>
                  </a:cubicBezTo>
                  <a:cubicBezTo>
                    <a:pt x="2389" y="2069"/>
                    <a:pt x="2390" y="2052"/>
                    <a:pt x="2391" y="2035"/>
                  </a:cubicBezTo>
                  <a:close/>
                  <a:moveTo>
                    <a:pt x="51" y="57"/>
                  </a:moveTo>
                  <a:cubicBezTo>
                    <a:pt x="54" y="61"/>
                    <a:pt x="68" y="86"/>
                    <a:pt x="68" y="75"/>
                  </a:cubicBezTo>
                  <a:cubicBezTo>
                    <a:pt x="68" y="64"/>
                    <a:pt x="65" y="51"/>
                    <a:pt x="62" y="40"/>
                  </a:cubicBezTo>
                  <a:cubicBezTo>
                    <a:pt x="59" y="26"/>
                    <a:pt x="56" y="13"/>
                    <a:pt x="53" y="0"/>
                  </a:cubicBezTo>
                  <a:cubicBezTo>
                    <a:pt x="21" y="0"/>
                    <a:pt x="21" y="0"/>
                    <a:pt x="21" y="0"/>
                  </a:cubicBezTo>
                  <a:cubicBezTo>
                    <a:pt x="25" y="11"/>
                    <a:pt x="30" y="21"/>
                    <a:pt x="35" y="31"/>
                  </a:cubicBezTo>
                  <a:cubicBezTo>
                    <a:pt x="40" y="40"/>
                    <a:pt x="46" y="49"/>
                    <a:pt x="51" y="57"/>
                  </a:cubicBezTo>
                  <a:close/>
                  <a:moveTo>
                    <a:pt x="2441" y="2073"/>
                  </a:moveTo>
                  <a:cubicBezTo>
                    <a:pt x="2441" y="2070"/>
                    <a:pt x="2440" y="2067"/>
                    <a:pt x="2439" y="2064"/>
                  </a:cubicBezTo>
                  <a:cubicBezTo>
                    <a:pt x="2436" y="2062"/>
                    <a:pt x="2433" y="2061"/>
                    <a:pt x="2430" y="2062"/>
                  </a:cubicBezTo>
                  <a:cubicBezTo>
                    <a:pt x="2423" y="2064"/>
                    <a:pt x="2419" y="2070"/>
                    <a:pt x="2415" y="2077"/>
                  </a:cubicBezTo>
                  <a:cubicBezTo>
                    <a:pt x="2410" y="2085"/>
                    <a:pt x="2405" y="2092"/>
                    <a:pt x="2402" y="2101"/>
                  </a:cubicBezTo>
                  <a:cubicBezTo>
                    <a:pt x="2396" y="2116"/>
                    <a:pt x="2392" y="2131"/>
                    <a:pt x="2387" y="2146"/>
                  </a:cubicBezTo>
                  <a:cubicBezTo>
                    <a:pt x="2386" y="2150"/>
                    <a:pt x="2385" y="2154"/>
                    <a:pt x="2383" y="2158"/>
                  </a:cubicBezTo>
                  <a:cubicBezTo>
                    <a:pt x="2406" y="2158"/>
                    <a:pt x="2406" y="2158"/>
                    <a:pt x="2406" y="2158"/>
                  </a:cubicBezTo>
                  <a:cubicBezTo>
                    <a:pt x="2409" y="2155"/>
                    <a:pt x="2411" y="2152"/>
                    <a:pt x="2413" y="2149"/>
                  </a:cubicBezTo>
                  <a:cubicBezTo>
                    <a:pt x="2420" y="2137"/>
                    <a:pt x="2426" y="2125"/>
                    <a:pt x="2432" y="2112"/>
                  </a:cubicBezTo>
                  <a:cubicBezTo>
                    <a:pt x="2437" y="2100"/>
                    <a:pt x="2443" y="2088"/>
                    <a:pt x="2441" y="2073"/>
                  </a:cubicBezTo>
                  <a:close/>
                  <a:moveTo>
                    <a:pt x="54" y="1535"/>
                  </a:moveTo>
                  <a:cubicBezTo>
                    <a:pt x="56" y="1536"/>
                    <a:pt x="58" y="1538"/>
                    <a:pt x="60" y="1539"/>
                  </a:cubicBezTo>
                  <a:cubicBezTo>
                    <a:pt x="61" y="1539"/>
                    <a:pt x="62" y="1539"/>
                    <a:pt x="63" y="1539"/>
                  </a:cubicBezTo>
                  <a:cubicBezTo>
                    <a:pt x="64" y="1539"/>
                    <a:pt x="65" y="1538"/>
                    <a:pt x="66" y="1537"/>
                  </a:cubicBezTo>
                  <a:cubicBezTo>
                    <a:pt x="70" y="1532"/>
                    <a:pt x="64" y="1518"/>
                    <a:pt x="63" y="1514"/>
                  </a:cubicBezTo>
                  <a:cubicBezTo>
                    <a:pt x="59" y="1505"/>
                    <a:pt x="55" y="1497"/>
                    <a:pt x="51" y="1490"/>
                  </a:cubicBezTo>
                  <a:cubicBezTo>
                    <a:pt x="45" y="1476"/>
                    <a:pt x="38" y="1463"/>
                    <a:pt x="29" y="1451"/>
                  </a:cubicBezTo>
                  <a:cubicBezTo>
                    <a:pt x="26" y="1446"/>
                    <a:pt x="22" y="1442"/>
                    <a:pt x="17" y="1440"/>
                  </a:cubicBezTo>
                  <a:cubicBezTo>
                    <a:pt x="12" y="1438"/>
                    <a:pt x="6" y="1440"/>
                    <a:pt x="3" y="1445"/>
                  </a:cubicBezTo>
                  <a:cubicBezTo>
                    <a:pt x="1" y="1448"/>
                    <a:pt x="0" y="1453"/>
                    <a:pt x="1" y="1457"/>
                  </a:cubicBezTo>
                  <a:cubicBezTo>
                    <a:pt x="1" y="1461"/>
                    <a:pt x="2" y="1465"/>
                    <a:pt x="3" y="1469"/>
                  </a:cubicBezTo>
                  <a:cubicBezTo>
                    <a:pt x="14" y="1498"/>
                    <a:pt x="34" y="1518"/>
                    <a:pt x="54" y="1535"/>
                  </a:cubicBezTo>
                  <a:close/>
                  <a:moveTo>
                    <a:pt x="87" y="2035"/>
                  </a:moveTo>
                  <a:cubicBezTo>
                    <a:pt x="88" y="2021"/>
                    <a:pt x="89" y="1998"/>
                    <a:pt x="77" y="1991"/>
                  </a:cubicBezTo>
                  <a:cubicBezTo>
                    <a:pt x="72" y="1988"/>
                    <a:pt x="65" y="1990"/>
                    <a:pt x="61" y="1995"/>
                  </a:cubicBezTo>
                  <a:cubicBezTo>
                    <a:pt x="57" y="2000"/>
                    <a:pt x="55" y="2007"/>
                    <a:pt x="54" y="2015"/>
                  </a:cubicBezTo>
                  <a:cubicBezTo>
                    <a:pt x="55" y="2040"/>
                    <a:pt x="58" y="2065"/>
                    <a:pt x="61" y="2089"/>
                  </a:cubicBezTo>
                  <a:cubicBezTo>
                    <a:pt x="63" y="2099"/>
                    <a:pt x="64" y="2109"/>
                    <a:pt x="66" y="2119"/>
                  </a:cubicBezTo>
                  <a:cubicBezTo>
                    <a:pt x="67" y="2122"/>
                    <a:pt x="70" y="2140"/>
                    <a:pt x="74" y="2132"/>
                  </a:cubicBezTo>
                  <a:cubicBezTo>
                    <a:pt x="76" y="2128"/>
                    <a:pt x="77" y="2122"/>
                    <a:pt x="78" y="2117"/>
                  </a:cubicBezTo>
                  <a:cubicBezTo>
                    <a:pt x="80" y="2106"/>
                    <a:pt x="81" y="2096"/>
                    <a:pt x="82" y="2086"/>
                  </a:cubicBezTo>
                  <a:cubicBezTo>
                    <a:pt x="85" y="2069"/>
                    <a:pt x="87" y="2052"/>
                    <a:pt x="87" y="2035"/>
                  </a:cubicBezTo>
                  <a:close/>
                  <a:moveTo>
                    <a:pt x="49" y="2105"/>
                  </a:moveTo>
                  <a:cubicBezTo>
                    <a:pt x="45" y="2091"/>
                    <a:pt x="39" y="2067"/>
                    <a:pt x="25" y="2063"/>
                  </a:cubicBezTo>
                  <a:cubicBezTo>
                    <a:pt x="21" y="2061"/>
                    <a:pt x="16" y="2062"/>
                    <a:pt x="13" y="2067"/>
                  </a:cubicBezTo>
                  <a:cubicBezTo>
                    <a:pt x="9" y="2072"/>
                    <a:pt x="9" y="2080"/>
                    <a:pt x="11" y="2087"/>
                  </a:cubicBezTo>
                  <a:cubicBezTo>
                    <a:pt x="17" y="2108"/>
                    <a:pt x="25" y="2129"/>
                    <a:pt x="35" y="2147"/>
                  </a:cubicBezTo>
                  <a:cubicBezTo>
                    <a:pt x="37" y="2151"/>
                    <a:pt x="39" y="2155"/>
                    <a:pt x="42" y="2158"/>
                  </a:cubicBezTo>
                  <a:cubicBezTo>
                    <a:pt x="63" y="2158"/>
                    <a:pt x="63" y="2158"/>
                    <a:pt x="63" y="2158"/>
                  </a:cubicBezTo>
                  <a:cubicBezTo>
                    <a:pt x="63" y="2158"/>
                    <a:pt x="62" y="2157"/>
                    <a:pt x="62" y="2156"/>
                  </a:cubicBezTo>
                  <a:cubicBezTo>
                    <a:pt x="59" y="2139"/>
                    <a:pt x="54" y="2122"/>
                    <a:pt x="49" y="2105"/>
                  </a:cubicBezTo>
                  <a:close/>
                  <a:moveTo>
                    <a:pt x="17" y="2146"/>
                  </a:moveTo>
                  <a:cubicBezTo>
                    <a:pt x="12" y="2144"/>
                    <a:pt x="6" y="2145"/>
                    <a:pt x="3" y="2151"/>
                  </a:cubicBezTo>
                  <a:cubicBezTo>
                    <a:pt x="2" y="2153"/>
                    <a:pt x="1" y="2156"/>
                    <a:pt x="1" y="2158"/>
                  </a:cubicBezTo>
                  <a:cubicBezTo>
                    <a:pt x="31" y="2158"/>
                    <a:pt x="31" y="2158"/>
                    <a:pt x="31" y="2158"/>
                  </a:cubicBezTo>
                  <a:cubicBezTo>
                    <a:pt x="30" y="2158"/>
                    <a:pt x="30" y="2157"/>
                    <a:pt x="29" y="2157"/>
                  </a:cubicBezTo>
                  <a:cubicBezTo>
                    <a:pt x="26" y="2152"/>
                    <a:pt x="22" y="2147"/>
                    <a:pt x="17" y="2146"/>
                  </a:cubicBezTo>
                  <a:close/>
                  <a:moveTo>
                    <a:pt x="1201" y="1751"/>
                  </a:moveTo>
                  <a:cubicBezTo>
                    <a:pt x="1197" y="1736"/>
                    <a:pt x="1191" y="1713"/>
                    <a:pt x="1177" y="1708"/>
                  </a:cubicBezTo>
                  <a:cubicBezTo>
                    <a:pt x="1173" y="1706"/>
                    <a:pt x="1168" y="1707"/>
                    <a:pt x="1165" y="1712"/>
                  </a:cubicBezTo>
                  <a:cubicBezTo>
                    <a:pt x="1161" y="1717"/>
                    <a:pt x="1161" y="1726"/>
                    <a:pt x="1163" y="1733"/>
                  </a:cubicBezTo>
                  <a:cubicBezTo>
                    <a:pt x="1169" y="1754"/>
                    <a:pt x="1177" y="1774"/>
                    <a:pt x="1187" y="1793"/>
                  </a:cubicBezTo>
                  <a:cubicBezTo>
                    <a:pt x="1192" y="1802"/>
                    <a:pt x="1197" y="1811"/>
                    <a:pt x="1203" y="1819"/>
                  </a:cubicBezTo>
                  <a:cubicBezTo>
                    <a:pt x="1206" y="1823"/>
                    <a:pt x="1220" y="1848"/>
                    <a:pt x="1220" y="1838"/>
                  </a:cubicBezTo>
                  <a:cubicBezTo>
                    <a:pt x="1220" y="1826"/>
                    <a:pt x="1217" y="1813"/>
                    <a:pt x="1214" y="1802"/>
                  </a:cubicBezTo>
                  <a:cubicBezTo>
                    <a:pt x="1211" y="1784"/>
                    <a:pt x="1206" y="1767"/>
                    <a:pt x="1201" y="1751"/>
                  </a:cubicBezTo>
                  <a:close/>
                  <a:moveTo>
                    <a:pt x="3" y="763"/>
                  </a:moveTo>
                  <a:cubicBezTo>
                    <a:pt x="14" y="793"/>
                    <a:pt x="34" y="812"/>
                    <a:pt x="54" y="829"/>
                  </a:cubicBezTo>
                  <a:cubicBezTo>
                    <a:pt x="56" y="831"/>
                    <a:pt x="58" y="832"/>
                    <a:pt x="60" y="833"/>
                  </a:cubicBezTo>
                  <a:cubicBezTo>
                    <a:pt x="61" y="833"/>
                    <a:pt x="62" y="833"/>
                    <a:pt x="63" y="833"/>
                  </a:cubicBezTo>
                  <a:cubicBezTo>
                    <a:pt x="64" y="833"/>
                    <a:pt x="65" y="832"/>
                    <a:pt x="66" y="831"/>
                  </a:cubicBezTo>
                  <a:cubicBezTo>
                    <a:pt x="70" y="826"/>
                    <a:pt x="64" y="813"/>
                    <a:pt x="63" y="808"/>
                  </a:cubicBezTo>
                  <a:cubicBezTo>
                    <a:pt x="59" y="800"/>
                    <a:pt x="55" y="792"/>
                    <a:pt x="51" y="784"/>
                  </a:cubicBezTo>
                  <a:cubicBezTo>
                    <a:pt x="45" y="771"/>
                    <a:pt x="38" y="757"/>
                    <a:pt x="29" y="746"/>
                  </a:cubicBezTo>
                  <a:cubicBezTo>
                    <a:pt x="26" y="741"/>
                    <a:pt x="22" y="736"/>
                    <a:pt x="17" y="734"/>
                  </a:cubicBezTo>
                  <a:cubicBezTo>
                    <a:pt x="12" y="733"/>
                    <a:pt x="6" y="734"/>
                    <a:pt x="3" y="740"/>
                  </a:cubicBezTo>
                  <a:cubicBezTo>
                    <a:pt x="1" y="743"/>
                    <a:pt x="0" y="747"/>
                    <a:pt x="1" y="751"/>
                  </a:cubicBezTo>
                  <a:cubicBezTo>
                    <a:pt x="1" y="756"/>
                    <a:pt x="2" y="759"/>
                    <a:pt x="3" y="763"/>
                  </a:cubicBezTo>
                  <a:close/>
                  <a:moveTo>
                    <a:pt x="3" y="58"/>
                  </a:moveTo>
                  <a:cubicBezTo>
                    <a:pt x="14" y="87"/>
                    <a:pt x="34" y="107"/>
                    <a:pt x="54" y="124"/>
                  </a:cubicBezTo>
                  <a:cubicBezTo>
                    <a:pt x="56" y="125"/>
                    <a:pt x="58" y="127"/>
                    <a:pt x="60" y="127"/>
                  </a:cubicBezTo>
                  <a:cubicBezTo>
                    <a:pt x="61" y="128"/>
                    <a:pt x="62" y="128"/>
                    <a:pt x="63" y="128"/>
                  </a:cubicBezTo>
                  <a:cubicBezTo>
                    <a:pt x="64" y="127"/>
                    <a:pt x="65" y="127"/>
                    <a:pt x="66" y="125"/>
                  </a:cubicBezTo>
                  <a:cubicBezTo>
                    <a:pt x="70" y="121"/>
                    <a:pt x="64" y="107"/>
                    <a:pt x="63" y="102"/>
                  </a:cubicBezTo>
                  <a:cubicBezTo>
                    <a:pt x="59" y="94"/>
                    <a:pt x="55" y="86"/>
                    <a:pt x="51" y="78"/>
                  </a:cubicBezTo>
                  <a:cubicBezTo>
                    <a:pt x="45" y="65"/>
                    <a:pt x="38" y="52"/>
                    <a:pt x="29" y="40"/>
                  </a:cubicBezTo>
                  <a:cubicBezTo>
                    <a:pt x="26" y="35"/>
                    <a:pt x="22" y="31"/>
                    <a:pt x="17" y="29"/>
                  </a:cubicBezTo>
                  <a:cubicBezTo>
                    <a:pt x="12" y="27"/>
                    <a:pt x="6" y="29"/>
                    <a:pt x="3" y="34"/>
                  </a:cubicBezTo>
                  <a:cubicBezTo>
                    <a:pt x="1" y="37"/>
                    <a:pt x="0" y="42"/>
                    <a:pt x="1" y="46"/>
                  </a:cubicBezTo>
                  <a:cubicBezTo>
                    <a:pt x="1" y="50"/>
                    <a:pt x="2" y="54"/>
                    <a:pt x="3" y="58"/>
                  </a:cubicBezTo>
                  <a:close/>
                  <a:moveTo>
                    <a:pt x="142" y="32"/>
                  </a:moveTo>
                  <a:cubicBezTo>
                    <a:pt x="142" y="32"/>
                    <a:pt x="141" y="32"/>
                    <a:pt x="141" y="32"/>
                  </a:cubicBezTo>
                  <a:cubicBezTo>
                    <a:pt x="139" y="30"/>
                    <a:pt x="136" y="31"/>
                    <a:pt x="133" y="32"/>
                  </a:cubicBezTo>
                  <a:cubicBezTo>
                    <a:pt x="120" y="37"/>
                    <a:pt x="109" y="51"/>
                    <a:pt x="100" y="65"/>
                  </a:cubicBezTo>
                  <a:cubicBezTo>
                    <a:pt x="89" y="82"/>
                    <a:pt x="73" y="118"/>
                    <a:pt x="76" y="124"/>
                  </a:cubicBezTo>
                  <a:cubicBezTo>
                    <a:pt x="79" y="130"/>
                    <a:pt x="117" y="105"/>
                    <a:pt x="132" y="85"/>
                  </a:cubicBezTo>
                  <a:cubicBezTo>
                    <a:pt x="140" y="74"/>
                    <a:pt x="155" y="52"/>
                    <a:pt x="146" y="36"/>
                  </a:cubicBezTo>
                  <a:cubicBezTo>
                    <a:pt x="145" y="35"/>
                    <a:pt x="144" y="33"/>
                    <a:pt x="142" y="32"/>
                  </a:cubicBezTo>
                  <a:close/>
                  <a:moveTo>
                    <a:pt x="142" y="738"/>
                  </a:moveTo>
                  <a:cubicBezTo>
                    <a:pt x="142" y="738"/>
                    <a:pt x="141" y="737"/>
                    <a:pt x="141" y="737"/>
                  </a:cubicBezTo>
                  <a:cubicBezTo>
                    <a:pt x="139" y="736"/>
                    <a:pt x="136" y="736"/>
                    <a:pt x="133" y="737"/>
                  </a:cubicBezTo>
                  <a:cubicBezTo>
                    <a:pt x="120" y="742"/>
                    <a:pt x="109" y="757"/>
                    <a:pt x="100" y="770"/>
                  </a:cubicBezTo>
                  <a:cubicBezTo>
                    <a:pt x="89" y="787"/>
                    <a:pt x="73" y="823"/>
                    <a:pt x="76" y="830"/>
                  </a:cubicBezTo>
                  <a:cubicBezTo>
                    <a:pt x="79" y="836"/>
                    <a:pt x="117" y="811"/>
                    <a:pt x="132" y="791"/>
                  </a:cubicBezTo>
                  <a:cubicBezTo>
                    <a:pt x="140" y="780"/>
                    <a:pt x="155" y="758"/>
                    <a:pt x="146" y="742"/>
                  </a:cubicBezTo>
                  <a:cubicBezTo>
                    <a:pt x="145" y="740"/>
                    <a:pt x="144" y="739"/>
                    <a:pt x="142" y="738"/>
                  </a:cubicBezTo>
                  <a:close/>
                  <a:moveTo>
                    <a:pt x="137" y="2073"/>
                  </a:moveTo>
                  <a:cubicBezTo>
                    <a:pt x="137" y="2070"/>
                    <a:pt x="136" y="2067"/>
                    <a:pt x="135" y="2064"/>
                  </a:cubicBezTo>
                  <a:cubicBezTo>
                    <a:pt x="132" y="2062"/>
                    <a:pt x="129" y="2061"/>
                    <a:pt x="126" y="2062"/>
                  </a:cubicBezTo>
                  <a:cubicBezTo>
                    <a:pt x="119" y="2064"/>
                    <a:pt x="115" y="2070"/>
                    <a:pt x="111" y="2077"/>
                  </a:cubicBezTo>
                  <a:cubicBezTo>
                    <a:pt x="106" y="2085"/>
                    <a:pt x="101" y="2092"/>
                    <a:pt x="98" y="2101"/>
                  </a:cubicBezTo>
                  <a:cubicBezTo>
                    <a:pt x="92" y="2116"/>
                    <a:pt x="88" y="2131"/>
                    <a:pt x="83" y="2146"/>
                  </a:cubicBezTo>
                  <a:cubicBezTo>
                    <a:pt x="82" y="2150"/>
                    <a:pt x="81" y="2154"/>
                    <a:pt x="79" y="2158"/>
                  </a:cubicBezTo>
                  <a:cubicBezTo>
                    <a:pt x="102" y="2158"/>
                    <a:pt x="102" y="2158"/>
                    <a:pt x="102" y="2158"/>
                  </a:cubicBezTo>
                  <a:cubicBezTo>
                    <a:pt x="105" y="2155"/>
                    <a:pt x="107" y="2152"/>
                    <a:pt x="109" y="2149"/>
                  </a:cubicBezTo>
                  <a:cubicBezTo>
                    <a:pt x="116" y="2137"/>
                    <a:pt x="122" y="2125"/>
                    <a:pt x="128" y="2112"/>
                  </a:cubicBezTo>
                  <a:cubicBezTo>
                    <a:pt x="133" y="2100"/>
                    <a:pt x="139" y="2088"/>
                    <a:pt x="137" y="2073"/>
                  </a:cubicBezTo>
                  <a:close/>
                  <a:moveTo>
                    <a:pt x="1203" y="1840"/>
                  </a:moveTo>
                  <a:cubicBezTo>
                    <a:pt x="1197" y="1827"/>
                    <a:pt x="1190" y="1814"/>
                    <a:pt x="1181" y="1802"/>
                  </a:cubicBezTo>
                  <a:cubicBezTo>
                    <a:pt x="1178" y="1797"/>
                    <a:pt x="1174" y="1793"/>
                    <a:pt x="1169" y="1791"/>
                  </a:cubicBezTo>
                  <a:cubicBezTo>
                    <a:pt x="1164" y="1789"/>
                    <a:pt x="1158" y="1791"/>
                    <a:pt x="1155" y="1796"/>
                  </a:cubicBezTo>
                  <a:cubicBezTo>
                    <a:pt x="1153" y="1799"/>
                    <a:pt x="1152" y="1804"/>
                    <a:pt x="1153" y="1808"/>
                  </a:cubicBezTo>
                  <a:cubicBezTo>
                    <a:pt x="1153" y="1812"/>
                    <a:pt x="1154" y="1816"/>
                    <a:pt x="1155" y="1820"/>
                  </a:cubicBezTo>
                  <a:cubicBezTo>
                    <a:pt x="1166" y="1849"/>
                    <a:pt x="1186" y="1869"/>
                    <a:pt x="1206" y="1886"/>
                  </a:cubicBezTo>
                  <a:cubicBezTo>
                    <a:pt x="1208" y="1887"/>
                    <a:pt x="1210" y="1889"/>
                    <a:pt x="1212" y="1889"/>
                  </a:cubicBezTo>
                  <a:cubicBezTo>
                    <a:pt x="1213" y="1890"/>
                    <a:pt x="1214" y="1890"/>
                    <a:pt x="1215" y="1890"/>
                  </a:cubicBezTo>
                  <a:cubicBezTo>
                    <a:pt x="1216" y="1889"/>
                    <a:pt x="1217" y="1889"/>
                    <a:pt x="1218" y="1888"/>
                  </a:cubicBezTo>
                  <a:cubicBezTo>
                    <a:pt x="1222" y="1883"/>
                    <a:pt x="1216" y="1869"/>
                    <a:pt x="1215" y="1865"/>
                  </a:cubicBezTo>
                  <a:cubicBezTo>
                    <a:pt x="1211" y="1856"/>
                    <a:pt x="1207" y="1848"/>
                    <a:pt x="1203" y="1840"/>
                  </a:cubicBezTo>
                  <a:close/>
                  <a:moveTo>
                    <a:pt x="142" y="1443"/>
                  </a:moveTo>
                  <a:cubicBezTo>
                    <a:pt x="142" y="1443"/>
                    <a:pt x="141" y="1443"/>
                    <a:pt x="141" y="1443"/>
                  </a:cubicBezTo>
                  <a:cubicBezTo>
                    <a:pt x="139" y="1441"/>
                    <a:pt x="136" y="1442"/>
                    <a:pt x="133" y="1443"/>
                  </a:cubicBezTo>
                  <a:cubicBezTo>
                    <a:pt x="120" y="1448"/>
                    <a:pt x="109" y="1463"/>
                    <a:pt x="100" y="1476"/>
                  </a:cubicBezTo>
                  <a:cubicBezTo>
                    <a:pt x="89" y="1493"/>
                    <a:pt x="73" y="1529"/>
                    <a:pt x="76" y="1535"/>
                  </a:cubicBezTo>
                  <a:cubicBezTo>
                    <a:pt x="79" y="1542"/>
                    <a:pt x="117" y="1517"/>
                    <a:pt x="132" y="1496"/>
                  </a:cubicBezTo>
                  <a:cubicBezTo>
                    <a:pt x="140" y="1485"/>
                    <a:pt x="155" y="1463"/>
                    <a:pt x="146" y="1448"/>
                  </a:cubicBezTo>
                  <a:cubicBezTo>
                    <a:pt x="145" y="1446"/>
                    <a:pt x="144" y="1444"/>
                    <a:pt x="142" y="1443"/>
                  </a:cubicBezTo>
                  <a:close/>
                  <a:moveTo>
                    <a:pt x="142" y="2149"/>
                  </a:moveTo>
                  <a:cubicBezTo>
                    <a:pt x="142" y="2149"/>
                    <a:pt x="141" y="2148"/>
                    <a:pt x="141" y="2148"/>
                  </a:cubicBezTo>
                  <a:cubicBezTo>
                    <a:pt x="139" y="2147"/>
                    <a:pt x="136" y="2147"/>
                    <a:pt x="133" y="2148"/>
                  </a:cubicBezTo>
                  <a:cubicBezTo>
                    <a:pt x="128" y="2150"/>
                    <a:pt x="123" y="2154"/>
                    <a:pt x="118" y="2158"/>
                  </a:cubicBezTo>
                  <a:cubicBezTo>
                    <a:pt x="148" y="2158"/>
                    <a:pt x="148" y="2158"/>
                    <a:pt x="148" y="2158"/>
                  </a:cubicBezTo>
                  <a:cubicBezTo>
                    <a:pt x="147" y="2157"/>
                    <a:pt x="147" y="2155"/>
                    <a:pt x="146" y="2153"/>
                  </a:cubicBezTo>
                  <a:cubicBezTo>
                    <a:pt x="145" y="2151"/>
                    <a:pt x="144" y="2150"/>
                    <a:pt x="142" y="2149"/>
                  </a:cubicBezTo>
                  <a:close/>
                </a:path>
              </a:pathLst>
            </a:custGeom>
            <a:solidFill>
              <a:schemeClr val="accent4"/>
            </a:solidFill>
            <a:ln>
              <a:noFill/>
            </a:ln>
          </p:spPr>
        </p:sp>
      </p:grpSp>
      <p:grpSp>
        <p:nvGrpSpPr>
          <p:cNvPr id="9" name="Group 8"/>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accent1">
                    <a:lumMod val="40000"/>
                    <a:lumOff val="6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accent1">
                    <a:lumMod val="40000"/>
                    <a:lumOff val="6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973319" y="6442524"/>
            <a:ext cx="2743200" cy="365125"/>
          </a:xfrm>
        </p:spPr>
        <p:txBody>
          <a:bodyPr/>
          <a:lstStyle>
            <a:lvl1pPr>
              <a:defRPr>
                <a:solidFill>
                  <a:schemeClr val="accent1">
                    <a:lumMod val="40000"/>
                    <a:lumOff val="60000"/>
                  </a:schemeClr>
                </a:solidFill>
              </a:defRPr>
            </a:lvl1pPr>
          </a:lstStyle>
          <a:p>
            <a:fld id="{9D57BA31-3DA9-4548-B960-99C1E9403CF8}" type="datetimeFigureOut">
              <a:rPr lang="en-US" smtClean="0"/>
              <a:pPr/>
              <a:t>6/6/2020</a:t>
            </a:fld>
            <a:endParaRPr lang="en-US"/>
          </a:p>
        </p:txBody>
      </p:sp>
      <p:sp>
        <p:nvSpPr>
          <p:cNvPr id="5" name="Footer Placeholder 4"/>
          <p:cNvSpPr>
            <a:spLocks noGrp="1"/>
          </p:cNvSpPr>
          <p:nvPr>
            <p:ph type="ftr" sz="quarter" idx="11"/>
          </p:nvPr>
        </p:nvSpPr>
        <p:spPr>
          <a:xfrm>
            <a:off x="4032210" y="6442524"/>
            <a:ext cx="4114800" cy="365125"/>
          </a:xfrm>
        </p:spPr>
        <p:txBody>
          <a:bodyPr/>
          <a:lstStyle>
            <a:lvl1pPr algn="ctr">
              <a:defRPr>
                <a:solidFill>
                  <a:schemeClr val="accent1">
                    <a:lumMod val="40000"/>
                    <a:lumOff val="60000"/>
                  </a:schemeClr>
                </a:solidFill>
              </a:defRPr>
            </a:lvl1pPr>
          </a:lstStyle>
          <a:p>
            <a:endParaRPr lang="en-US"/>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solidFill>
                  <a:schemeClr val="accent1">
                    <a:lumMod val="40000"/>
                    <a:lumOff val="60000"/>
                  </a:schemeClr>
                </a:solidFill>
              </a:defRPr>
            </a:lvl1pPr>
          </a:lstStyle>
          <a:p>
            <a:fld id="{ED3EEF6D-CD5C-408A-8975-F9E210404C03}" type="slidenum">
              <a:rPr lang="en-US" smtClean="0"/>
              <a:pPr/>
              <a:t>‹#›</a:t>
            </a:fld>
            <a:endParaRPr lang="en-US"/>
          </a:p>
        </p:txBody>
      </p:sp>
    </p:spTree>
    <p:extLst>
      <p:ext uri="{BB962C8B-B14F-4D97-AF65-F5344CB8AC3E}">
        <p14:creationId xmlns="" xmlns:p14="http://schemas.microsoft.com/office/powerpoint/2010/main" val="1171495999"/>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57BA31-3DA9-4548-B960-99C1E9403CF8}"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EEF6D-CD5C-408A-8975-F9E210404C03}" type="slidenum">
              <a:rPr lang="en-US" smtClean="0"/>
              <a:pPr/>
              <a:t>‹#›</a:t>
            </a:fld>
            <a:endParaRPr lang="en-US"/>
          </a:p>
        </p:txBody>
      </p:sp>
    </p:spTree>
    <p:extLst>
      <p:ext uri="{BB962C8B-B14F-4D97-AF65-F5344CB8AC3E}">
        <p14:creationId xmlns="" xmlns:p14="http://schemas.microsoft.com/office/powerpoint/2010/main" val="98690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4" name="Freeform 9"/>
          <p:cNvSpPr>
            <a:spLocks noEditPoints="1"/>
          </p:cNvSpPr>
          <p:nvPr/>
        </p:nvSpPr>
        <p:spPr bwMode="auto">
          <a:xfrm>
            <a:off x="0"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9D57BA31-3DA9-4548-B960-99C1E9403CF8}" type="datetimeFigureOut">
              <a:rPr lang="en-US" smtClean="0"/>
              <a:pPr/>
              <a:t>6/6/2020</a:t>
            </a:fld>
            <a:endParaRPr lang="en-US"/>
          </a:p>
        </p:txBody>
      </p:sp>
      <p:sp>
        <p:nvSpPr>
          <p:cNvPr id="5" name="Footer Placeholder 4"/>
          <p:cNvSpPr>
            <a:spLocks noGrp="1"/>
          </p:cNvSpPr>
          <p:nvPr>
            <p:ph type="ftr" sz="quarter" idx="11"/>
          </p:nvPr>
        </p:nvSpPr>
        <p:spPr>
          <a:xfrm>
            <a:off x="2933699" y="6296615"/>
            <a:ext cx="5959577" cy="365125"/>
          </a:xfrm>
        </p:spPr>
        <p:txBody>
          <a:bodyPr/>
          <a:lstStyle/>
          <a:p>
            <a:endParaRPr lang="en-US"/>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ED3EEF6D-CD5C-408A-8975-F9E210404C03}" type="slidenum">
              <a:rPr lang="en-US" smtClean="0"/>
              <a:pPr/>
              <a:t>‹#›</a:t>
            </a:fld>
            <a:endParaRPr lang="en-US"/>
          </a:p>
        </p:txBody>
      </p:sp>
      <p:cxnSp>
        <p:nvCxnSpPr>
          <p:cNvPr id="7" name="Straight Connector 6"/>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582984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57BA31-3DA9-4548-B960-99C1E9403CF8}"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EEF6D-CD5C-408A-8975-F9E210404C03}" type="slidenum">
              <a:rPr lang="en-US" smtClean="0"/>
              <a:pPr/>
              <a:t>‹#›</a:t>
            </a:fld>
            <a:endParaRPr lang="en-US"/>
          </a:p>
        </p:txBody>
      </p:sp>
    </p:spTree>
    <p:extLst>
      <p:ext uri="{BB962C8B-B14F-4D97-AF65-F5344CB8AC3E}">
        <p14:creationId xmlns="" xmlns:p14="http://schemas.microsoft.com/office/powerpoint/2010/main" val="167002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2" name="Freeform 5"/>
          <p:cNvSpPr>
            <a:spLocks noEditPoints="1"/>
          </p:cNvSpPr>
          <p:nvPr/>
        </p:nvSpPr>
        <p:spPr bwMode="auto">
          <a:xfrm>
            <a:off x="0" y="1"/>
            <a:ext cx="12194834" cy="6858000"/>
          </a:xfrm>
          <a:custGeom>
            <a:avLst/>
            <a:gdLst/>
            <a:ahLst/>
            <a:cxnLst/>
            <a:rect l="0" t="0" r="r" b="b"/>
            <a:pathLst>
              <a:path w="3842" h="2159">
                <a:moveTo>
                  <a:pt x="1466" y="764"/>
                </a:moveTo>
                <a:cubicBezTo>
                  <a:pt x="1477" y="793"/>
                  <a:pt x="1497" y="813"/>
                  <a:pt x="1517" y="829"/>
                </a:cubicBezTo>
                <a:cubicBezTo>
                  <a:pt x="1519" y="831"/>
                  <a:pt x="1521" y="833"/>
                  <a:pt x="1523" y="833"/>
                </a:cubicBezTo>
                <a:cubicBezTo>
                  <a:pt x="1524" y="833"/>
                  <a:pt x="1525" y="834"/>
                  <a:pt x="1526" y="833"/>
                </a:cubicBezTo>
                <a:cubicBezTo>
                  <a:pt x="1527" y="833"/>
                  <a:pt x="1528" y="833"/>
                  <a:pt x="1529" y="831"/>
                </a:cubicBezTo>
                <a:cubicBezTo>
                  <a:pt x="1533" y="826"/>
                  <a:pt x="1527" y="813"/>
                  <a:pt x="1526" y="808"/>
                </a:cubicBezTo>
                <a:cubicBezTo>
                  <a:pt x="1522" y="800"/>
                  <a:pt x="1518" y="792"/>
                  <a:pt x="1514" y="784"/>
                </a:cubicBezTo>
                <a:cubicBezTo>
                  <a:pt x="1508" y="771"/>
                  <a:pt x="1501" y="758"/>
                  <a:pt x="1492" y="746"/>
                </a:cubicBezTo>
                <a:cubicBezTo>
                  <a:pt x="1489" y="741"/>
                  <a:pt x="1485" y="736"/>
                  <a:pt x="1480" y="735"/>
                </a:cubicBezTo>
                <a:cubicBezTo>
                  <a:pt x="1475" y="733"/>
                  <a:pt x="1469" y="734"/>
                  <a:pt x="1466" y="740"/>
                </a:cubicBezTo>
                <a:cubicBezTo>
                  <a:pt x="1464" y="743"/>
                  <a:pt x="1463" y="747"/>
                  <a:pt x="1464" y="752"/>
                </a:cubicBezTo>
                <a:cubicBezTo>
                  <a:pt x="1464" y="756"/>
                  <a:pt x="1465" y="760"/>
                  <a:pt x="1466" y="764"/>
                </a:cubicBezTo>
                <a:close/>
                <a:moveTo>
                  <a:pt x="1114" y="381"/>
                </a:moveTo>
                <a:cubicBezTo>
                  <a:pt x="1119" y="390"/>
                  <a:pt x="1125" y="399"/>
                  <a:pt x="1130" y="407"/>
                </a:cubicBezTo>
                <a:cubicBezTo>
                  <a:pt x="1133" y="411"/>
                  <a:pt x="1147" y="436"/>
                  <a:pt x="1147" y="426"/>
                </a:cubicBezTo>
                <a:cubicBezTo>
                  <a:pt x="1147" y="414"/>
                  <a:pt x="1144" y="401"/>
                  <a:pt x="1141" y="390"/>
                </a:cubicBezTo>
                <a:cubicBezTo>
                  <a:pt x="1138" y="373"/>
                  <a:pt x="1133" y="355"/>
                  <a:pt x="1128" y="339"/>
                </a:cubicBezTo>
                <a:cubicBezTo>
                  <a:pt x="1124" y="324"/>
                  <a:pt x="1118" y="301"/>
                  <a:pt x="1104" y="296"/>
                </a:cubicBezTo>
                <a:cubicBezTo>
                  <a:pt x="1100" y="294"/>
                  <a:pt x="1095" y="296"/>
                  <a:pt x="1092" y="300"/>
                </a:cubicBezTo>
                <a:cubicBezTo>
                  <a:pt x="1088" y="305"/>
                  <a:pt x="1088" y="314"/>
                  <a:pt x="1090" y="321"/>
                </a:cubicBezTo>
                <a:cubicBezTo>
                  <a:pt x="1096" y="342"/>
                  <a:pt x="1104" y="362"/>
                  <a:pt x="1114" y="381"/>
                </a:cubicBezTo>
                <a:close/>
                <a:moveTo>
                  <a:pt x="1466" y="58"/>
                </a:moveTo>
                <a:cubicBezTo>
                  <a:pt x="1477" y="87"/>
                  <a:pt x="1497" y="107"/>
                  <a:pt x="1517" y="124"/>
                </a:cubicBezTo>
                <a:cubicBezTo>
                  <a:pt x="1519" y="125"/>
                  <a:pt x="1521" y="127"/>
                  <a:pt x="1523" y="128"/>
                </a:cubicBezTo>
                <a:cubicBezTo>
                  <a:pt x="1524" y="128"/>
                  <a:pt x="1525" y="128"/>
                  <a:pt x="1526" y="128"/>
                </a:cubicBezTo>
                <a:cubicBezTo>
                  <a:pt x="1527" y="128"/>
                  <a:pt x="1528" y="127"/>
                  <a:pt x="1529" y="126"/>
                </a:cubicBezTo>
                <a:cubicBezTo>
                  <a:pt x="1533" y="121"/>
                  <a:pt x="1527" y="107"/>
                  <a:pt x="1526" y="103"/>
                </a:cubicBezTo>
                <a:cubicBezTo>
                  <a:pt x="1522" y="94"/>
                  <a:pt x="1518" y="87"/>
                  <a:pt x="1514" y="79"/>
                </a:cubicBezTo>
                <a:cubicBezTo>
                  <a:pt x="1508" y="65"/>
                  <a:pt x="1501" y="52"/>
                  <a:pt x="1492" y="40"/>
                </a:cubicBezTo>
                <a:cubicBezTo>
                  <a:pt x="1489" y="35"/>
                  <a:pt x="1485" y="31"/>
                  <a:pt x="1480" y="29"/>
                </a:cubicBezTo>
                <a:cubicBezTo>
                  <a:pt x="1475" y="27"/>
                  <a:pt x="1469" y="29"/>
                  <a:pt x="1466" y="34"/>
                </a:cubicBezTo>
                <a:cubicBezTo>
                  <a:pt x="1464" y="37"/>
                  <a:pt x="1463" y="42"/>
                  <a:pt x="1464" y="46"/>
                </a:cubicBezTo>
                <a:cubicBezTo>
                  <a:pt x="1464" y="50"/>
                  <a:pt x="1465" y="54"/>
                  <a:pt x="1466" y="58"/>
                </a:cubicBezTo>
                <a:close/>
                <a:moveTo>
                  <a:pt x="1537" y="16"/>
                </a:moveTo>
                <a:cubicBezTo>
                  <a:pt x="1539" y="11"/>
                  <a:pt x="1540" y="5"/>
                  <a:pt x="1541" y="0"/>
                </a:cubicBezTo>
                <a:cubicBezTo>
                  <a:pt x="1529" y="0"/>
                  <a:pt x="1529" y="0"/>
                  <a:pt x="1529" y="0"/>
                </a:cubicBezTo>
                <a:cubicBezTo>
                  <a:pt x="1529" y="1"/>
                  <a:pt x="1529" y="2"/>
                  <a:pt x="1529" y="3"/>
                </a:cubicBezTo>
                <a:cubicBezTo>
                  <a:pt x="1530" y="5"/>
                  <a:pt x="1533" y="24"/>
                  <a:pt x="1537" y="16"/>
                </a:cubicBezTo>
                <a:close/>
                <a:moveTo>
                  <a:pt x="1153" y="425"/>
                </a:moveTo>
                <a:cubicBezTo>
                  <a:pt x="1156" y="429"/>
                  <a:pt x="1166" y="414"/>
                  <a:pt x="1171" y="406"/>
                </a:cubicBezTo>
                <a:cubicBezTo>
                  <a:pt x="1177" y="399"/>
                  <a:pt x="1183" y="390"/>
                  <a:pt x="1188" y="382"/>
                </a:cubicBezTo>
                <a:cubicBezTo>
                  <a:pt x="1195" y="370"/>
                  <a:pt x="1201" y="358"/>
                  <a:pt x="1207" y="346"/>
                </a:cubicBezTo>
                <a:cubicBezTo>
                  <a:pt x="1212" y="333"/>
                  <a:pt x="1218" y="321"/>
                  <a:pt x="1216" y="306"/>
                </a:cubicBezTo>
                <a:cubicBezTo>
                  <a:pt x="1216" y="303"/>
                  <a:pt x="1215" y="300"/>
                  <a:pt x="1214" y="298"/>
                </a:cubicBezTo>
                <a:cubicBezTo>
                  <a:pt x="1211" y="295"/>
                  <a:pt x="1208" y="295"/>
                  <a:pt x="1205" y="296"/>
                </a:cubicBezTo>
                <a:cubicBezTo>
                  <a:pt x="1198" y="298"/>
                  <a:pt x="1194" y="304"/>
                  <a:pt x="1190" y="310"/>
                </a:cubicBezTo>
                <a:cubicBezTo>
                  <a:pt x="1185" y="318"/>
                  <a:pt x="1180" y="326"/>
                  <a:pt x="1177" y="335"/>
                </a:cubicBezTo>
                <a:cubicBezTo>
                  <a:pt x="1171" y="349"/>
                  <a:pt x="1167" y="364"/>
                  <a:pt x="1162" y="380"/>
                </a:cubicBezTo>
                <a:cubicBezTo>
                  <a:pt x="1158" y="394"/>
                  <a:pt x="1149" y="421"/>
                  <a:pt x="1153" y="425"/>
                </a:cubicBezTo>
                <a:close/>
                <a:moveTo>
                  <a:pt x="1145" y="352"/>
                </a:moveTo>
                <a:cubicBezTo>
                  <a:pt x="1146" y="355"/>
                  <a:pt x="1149" y="374"/>
                  <a:pt x="1153" y="366"/>
                </a:cubicBezTo>
                <a:cubicBezTo>
                  <a:pt x="1155" y="361"/>
                  <a:pt x="1156" y="355"/>
                  <a:pt x="1157" y="350"/>
                </a:cubicBezTo>
                <a:cubicBezTo>
                  <a:pt x="1159" y="340"/>
                  <a:pt x="1160" y="330"/>
                  <a:pt x="1161" y="320"/>
                </a:cubicBezTo>
                <a:cubicBezTo>
                  <a:pt x="1164" y="303"/>
                  <a:pt x="1165" y="286"/>
                  <a:pt x="1166" y="268"/>
                </a:cubicBezTo>
                <a:cubicBezTo>
                  <a:pt x="1167" y="254"/>
                  <a:pt x="1168" y="232"/>
                  <a:pt x="1156" y="224"/>
                </a:cubicBezTo>
                <a:cubicBezTo>
                  <a:pt x="1151" y="221"/>
                  <a:pt x="1144" y="223"/>
                  <a:pt x="1140" y="228"/>
                </a:cubicBezTo>
                <a:cubicBezTo>
                  <a:pt x="1136" y="233"/>
                  <a:pt x="1134" y="241"/>
                  <a:pt x="1133" y="248"/>
                </a:cubicBezTo>
                <a:cubicBezTo>
                  <a:pt x="1134" y="273"/>
                  <a:pt x="1137" y="298"/>
                  <a:pt x="1140" y="323"/>
                </a:cubicBezTo>
                <a:cubicBezTo>
                  <a:pt x="1142" y="333"/>
                  <a:pt x="1143" y="343"/>
                  <a:pt x="1145" y="352"/>
                </a:cubicBezTo>
                <a:close/>
                <a:moveTo>
                  <a:pt x="1540" y="580"/>
                </a:moveTo>
                <a:cubicBezTo>
                  <a:pt x="1535" y="577"/>
                  <a:pt x="1528" y="579"/>
                  <a:pt x="1524" y="584"/>
                </a:cubicBezTo>
                <a:cubicBezTo>
                  <a:pt x="1520" y="589"/>
                  <a:pt x="1518" y="596"/>
                  <a:pt x="1517" y="604"/>
                </a:cubicBezTo>
                <a:cubicBezTo>
                  <a:pt x="1518" y="629"/>
                  <a:pt x="1521" y="654"/>
                  <a:pt x="1524" y="679"/>
                </a:cubicBezTo>
                <a:cubicBezTo>
                  <a:pt x="1526" y="688"/>
                  <a:pt x="1527" y="698"/>
                  <a:pt x="1529" y="708"/>
                </a:cubicBezTo>
                <a:cubicBezTo>
                  <a:pt x="1530" y="711"/>
                  <a:pt x="1533" y="730"/>
                  <a:pt x="1537" y="721"/>
                </a:cubicBezTo>
                <a:cubicBezTo>
                  <a:pt x="1539" y="717"/>
                  <a:pt x="1540" y="711"/>
                  <a:pt x="1541" y="706"/>
                </a:cubicBezTo>
                <a:cubicBezTo>
                  <a:pt x="1543" y="696"/>
                  <a:pt x="1544" y="685"/>
                  <a:pt x="1545" y="675"/>
                </a:cubicBezTo>
                <a:cubicBezTo>
                  <a:pt x="1548" y="658"/>
                  <a:pt x="1549" y="641"/>
                  <a:pt x="1550" y="624"/>
                </a:cubicBezTo>
                <a:cubicBezTo>
                  <a:pt x="1551" y="610"/>
                  <a:pt x="1552" y="587"/>
                  <a:pt x="1540" y="580"/>
                </a:cubicBezTo>
                <a:close/>
                <a:moveTo>
                  <a:pt x="1128" y="1047"/>
                </a:moveTo>
                <a:cubicBezTo>
                  <a:pt x="1124" y="1033"/>
                  <a:pt x="1118" y="1009"/>
                  <a:pt x="1104" y="1004"/>
                </a:cubicBezTo>
                <a:cubicBezTo>
                  <a:pt x="1100" y="1003"/>
                  <a:pt x="1095" y="1004"/>
                  <a:pt x="1092" y="1008"/>
                </a:cubicBezTo>
                <a:cubicBezTo>
                  <a:pt x="1088" y="1014"/>
                  <a:pt x="1088" y="1022"/>
                  <a:pt x="1090" y="1029"/>
                </a:cubicBezTo>
                <a:cubicBezTo>
                  <a:pt x="1096" y="1050"/>
                  <a:pt x="1104" y="1071"/>
                  <a:pt x="1114" y="1089"/>
                </a:cubicBezTo>
                <a:cubicBezTo>
                  <a:pt x="1119" y="1098"/>
                  <a:pt x="1125" y="1107"/>
                  <a:pt x="1130" y="1116"/>
                </a:cubicBezTo>
                <a:cubicBezTo>
                  <a:pt x="1133" y="1120"/>
                  <a:pt x="1147" y="1144"/>
                  <a:pt x="1147" y="1134"/>
                </a:cubicBezTo>
                <a:cubicBezTo>
                  <a:pt x="1147" y="1122"/>
                  <a:pt x="1144" y="1110"/>
                  <a:pt x="1141" y="1098"/>
                </a:cubicBezTo>
                <a:cubicBezTo>
                  <a:pt x="1138" y="1081"/>
                  <a:pt x="1133" y="1064"/>
                  <a:pt x="1128" y="1047"/>
                </a:cubicBezTo>
                <a:close/>
                <a:moveTo>
                  <a:pt x="1153" y="1133"/>
                </a:moveTo>
                <a:cubicBezTo>
                  <a:pt x="1156" y="1137"/>
                  <a:pt x="1166" y="1122"/>
                  <a:pt x="1171" y="1115"/>
                </a:cubicBezTo>
                <a:cubicBezTo>
                  <a:pt x="1177" y="1107"/>
                  <a:pt x="1183" y="1099"/>
                  <a:pt x="1188" y="1090"/>
                </a:cubicBezTo>
                <a:cubicBezTo>
                  <a:pt x="1195" y="1079"/>
                  <a:pt x="1201" y="1067"/>
                  <a:pt x="1207" y="1054"/>
                </a:cubicBezTo>
                <a:cubicBezTo>
                  <a:pt x="1212" y="1042"/>
                  <a:pt x="1218" y="1030"/>
                  <a:pt x="1216" y="1015"/>
                </a:cubicBezTo>
                <a:cubicBezTo>
                  <a:pt x="1216" y="1012"/>
                  <a:pt x="1215" y="1008"/>
                  <a:pt x="1214" y="1006"/>
                </a:cubicBezTo>
                <a:cubicBezTo>
                  <a:pt x="1211" y="1003"/>
                  <a:pt x="1208" y="1003"/>
                  <a:pt x="1205" y="1004"/>
                </a:cubicBezTo>
                <a:cubicBezTo>
                  <a:pt x="1198" y="1006"/>
                  <a:pt x="1194" y="1012"/>
                  <a:pt x="1190" y="1019"/>
                </a:cubicBezTo>
                <a:cubicBezTo>
                  <a:pt x="1185" y="1026"/>
                  <a:pt x="1180" y="1034"/>
                  <a:pt x="1177" y="1043"/>
                </a:cubicBezTo>
                <a:cubicBezTo>
                  <a:pt x="1171" y="1058"/>
                  <a:pt x="1167" y="1073"/>
                  <a:pt x="1162" y="1088"/>
                </a:cubicBezTo>
                <a:cubicBezTo>
                  <a:pt x="1158" y="1103"/>
                  <a:pt x="1149" y="1129"/>
                  <a:pt x="1153" y="1133"/>
                </a:cubicBezTo>
                <a:close/>
                <a:moveTo>
                  <a:pt x="1156" y="933"/>
                </a:moveTo>
                <a:cubicBezTo>
                  <a:pt x="1151" y="930"/>
                  <a:pt x="1144" y="932"/>
                  <a:pt x="1140" y="937"/>
                </a:cubicBezTo>
                <a:cubicBezTo>
                  <a:pt x="1136" y="942"/>
                  <a:pt x="1134" y="949"/>
                  <a:pt x="1133" y="956"/>
                </a:cubicBezTo>
                <a:cubicBezTo>
                  <a:pt x="1134" y="982"/>
                  <a:pt x="1137" y="1006"/>
                  <a:pt x="1140" y="1031"/>
                </a:cubicBezTo>
                <a:cubicBezTo>
                  <a:pt x="1142" y="1041"/>
                  <a:pt x="1143" y="1051"/>
                  <a:pt x="1145" y="1061"/>
                </a:cubicBezTo>
                <a:cubicBezTo>
                  <a:pt x="1146" y="1064"/>
                  <a:pt x="1149" y="1082"/>
                  <a:pt x="1153" y="1074"/>
                </a:cubicBezTo>
                <a:cubicBezTo>
                  <a:pt x="1155" y="1070"/>
                  <a:pt x="1156" y="1063"/>
                  <a:pt x="1157" y="1058"/>
                </a:cubicBezTo>
                <a:cubicBezTo>
                  <a:pt x="1159" y="1048"/>
                  <a:pt x="1160" y="1038"/>
                  <a:pt x="1161" y="1028"/>
                </a:cubicBezTo>
                <a:cubicBezTo>
                  <a:pt x="1164" y="1011"/>
                  <a:pt x="1165" y="994"/>
                  <a:pt x="1166" y="977"/>
                </a:cubicBezTo>
                <a:cubicBezTo>
                  <a:pt x="1167" y="963"/>
                  <a:pt x="1168" y="940"/>
                  <a:pt x="1156" y="933"/>
                </a:cubicBezTo>
                <a:close/>
                <a:moveTo>
                  <a:pt x="1514" y="58"/>
                </a:moveTo>
                <a:cubicBezTo>
                  <a:pt x="1517" y="62"/>
                  <a:pt x="1531" y="86"/>
                  <a:pt x="1531" y="76"/>
                </a:cubicBezTo>
                <a:cubicBezTo>
                  <a:pt x="1531" y="64"/>
                  <a:pt x="1528" y="51"/>
                  <a:pt x="1525" y="40"/>
                </a:cubicBezTo>
                <a:cubicBezTo>
                  <a:pt x="1522" y="27"/>
                  <a:pt x="1519" y="13"/>
                  <a:pt x="1516" y="0"/>
                </a:cubicBezTo>
                <a:cubicBezTo>
                  <a:pt x="1484" y="0"/>
                  <a:pt x="1484" y="0"/>
                  <a:pt x="1484" y="0"/>
                </a:cubicBezTo>
                <a:cubicBezTo>
                  <a:pt x="1488" y="11"/>
                  <a:pt x="1493" y="21"/>
                  <a:pt x="1498" y="31"/>
                </a:cubicBezTo>
                <a:cubicBezTo>
                  <a:pt x="1503" y="40"/>
                  <a:pt x="1509" y="49"/>
                  <a:pt x="1514" y="58"/>
                </a:cubicBezTo>
                <a:close/>
                <a:moveTo>
                  <a:pt x="1882" y="381"/>
                </a:moveTo>
                <a:cubicBezTo>
                  <a:pt x="1887" y="390"/>
                  <a:pt x="1892" y="399"/>
                  <a:pt x="1898" y="407"/>
                </a:cubicBezTo>
                <a:cubicBezTo>
                  <a:pt x="1901" y="411"/>
                  <a:pt x="1915" y="436"/>
                  <a:pt x="1915" y="426"/>
                </a:cubicBezTo>
                <a:cubicBezTo>
                  <a:pt x="1915" y="414"/>
                  <a:pt x="1912" y="401"/>
                  <a:pt x="1909" y="390"/>
                </a:cubicBezTo>
                <a:cubicBezTo>
                  <a:pt x="1906" y="373"/>
                  <a:pt x="1901" y="355"/>
                  <a:pt x="1896" y="339"/>
                </a:cubicBezTo>
                <a:cubicBezTo>
                  <a:pt x="1892" y="324"/>
                  <a:pt x="1886" y="301"/>
                  <a:pt x="1872" y="296"/>
                </a:cubicBezTo>
                <a:cubicBezTo>
                  <a:pt x="1868" y="294"/>
                  <a:pt x="1863" y="296"/>
                  <a:pt x="1860" y="300"/>
                </a:cubicBezTo>
                <a:cubicBezTo>
                  <a:pt x="1856" y="305"/>
                  <a:pt x="1856" y="314"/>
                  <a:pt x="1858" y="321"/>
                </a:cubicBezTo>
                <a:cubicBezTo>
                  <a:pt x="1864" y="342"/>
                  <a:pt x="1872" y="362"/>
                  <a:pt x="1882" y="381"/>
                </a:cubicBezTo>
                <a:close/>
                <a:moveTo>
                  <a:pt x="1850" y="408"/>
                </a:moveTo>
                <a:cubicBezTo>
                  <a:pt x="1861" y="437"/>
                  <a:pt x="1881" y="457"/>
                  <a:pt x="1901" y="474"/>
                </a:cubicBezTo>
                <a:cubicBezTo>
                  <a:pt x="1903" y="475"/>
                  <a:pt x="1905" y="477"/>
                  <a:pt x="1907" y="478"/>
                </a:cubicBezTo>
                <a:cubicBezTo>
                  <a:pt x="1908" y="478"/>
                  <a:pt x="1909" y="478"/>
                  <a:pt x="1910" y="478"/>
                </a:cubicBezTo>
                <a:cubicBezTo>
                  <a:pt x="1911" y="478"/>
                  <a:pt x="1912" y="477"/>
                  <a:pt x="1913" y="476"/>
                </a:cubicBezTo>
                <a:cubicBezTo>
                  <a:pt x="1917" y="471"/>
                  <a:pt x="1911" y="457"/>
                  <a:pt x="1910" y="453"/>
                </a:cubicBezTo>
                <a:cubicBezTo>
                  <a:pt x="1906" y="444"/>
                  <a:pt x="1902" y="436"/>
                  <a:pt x="1898" y="429"/>
                </a:cubicBezTo>
                <a:cubicBezTo>
                  <a:pt x="1892" y="415"/>
                  <a:pt x="1885" y="402"/>
                  <a:pt x="1876" y="390"/>
                </a:cubicBezTo>
                <a:cubicBezTo>
                  <a:pt x="1873" y="385"/>
                  <a:pt x="1869" y="381"/>
                  <a:pt x="1864" y="379"/>
                </a:cubicBezTo>
                <a:cubicBezTo>
                  <a:pt x="1859" y="377"/>
                  <a:pt x="1853" y="379"/>
                  <a:pt x="1850" y="384"/>
                </a:cubicBezTo>
                <a:cubicBezTo>
                  <a:pt x="1848" y="387"/>
                  <a:pt x="1847" y="392"/>
                  <a:pt x="1848" y="396"/>
                </a:cubicBezTo>
                <a:cubicBezTo>
                  <a:pt x="1848" y="400"/>
                  <a:pt x="1849" y="404"/>
                  <a:pt x="1850" y="408"/>
                </a:cubicBezTo>
                <a:close/>
                <a:moveTo>
                  <a:pt x="1913" y="352"/>
                </a:moveTo>
                <a:cubicBezTo>
                  <a:pt x="1914" y="355"/>
                  <a:pt x="1917" y="374"/>
                  <a:pt x="1921" y="366"/>
                </a:cubicBezTo>
                <a:cubicBezTo>
                  <a:pt x="1923" y="361"/>
                  <a:pt x="1924" y="355"/>
                  <a:pt x="1925" y="350"/>
                </a:cubicBezTo>
                <a:cubicBezTo>
                  <a:pt x="1927" y="340"/>
                  <a:pt x="1928" y="330"/>
                  <a:pt x="1929" y="320"/>
                </a:cubicBezTo>
                <a:cubicBezTo>
                  <a:pt x="1932" y="303"/>
                  <a:pt x="1933" y="286"/>
                  <a:pt x="1934" y="268"/>
                </a:cubicBezTo>
                <a:cubicBezTo>
                  <a:pt x="1935" y="254"/>
                  <a:pt x="1936" y="232"/>
                  <a:pt x="1924" y="224"/>
                </a:cubicBezTo>
                <a:cubicBezTo>
                  <a:pt x="1919" y="221"/>
                  <a:pt x="1912" y="223"/>
                  <a:pt x="1908" y="228"/>
                </a:cubicBezTo>
                <a:cubicBezTo>
                  <a:pt x="1904" y="233"/>
                  <a:pt x="1902" y="241"/>
                  <a:pt x="1901" y="248"/>
                </a:cubicBezTo>
                <a:cubicBezTo>
                  <a:pt x="1902" y="273"/>
                  <a:pt x="1905" y="298"/>
                  <a:pt x="1908" y="323"/>
                </a:cubicBezTo>
                <a:cubicBezTo>
                  <a:pt x="1910" y="333"/>
                  <a:pt x="1911" y="343"/>
                  <a:pt x="1913" y="352"/>
                </a:cubicBezTo>
                <a:close/>
                <a:moveTo>
                  <a:pt x="1850" y="1116"/>
                </a:moveTo>
                <a:cubicBezTo>
                  <a:pt x="1861" y="1146"/>
                  <a:pt x="1881" y="1165"/>
                  <a:pt x="1901" y="1182"/>
                </a:cubicBezTo>
                <a:cubicBezTo>
                  <a:pt x="1903" y="1184"/>
                  <a:pt x="1905" y="1185"/>
                  <a:pt x="1907" y="1186"/>
                </a:cubicBezTo>
                <a:cubicBezTo>
                  <a:pt x="1908" y="1186"/>
                  <a:pt x="1909" y="1186"/>
                  <a:pt x="1910" y="1186"/>
                </a:cubicBezTo>
                <a:cubicBezTo>
                  <a:pt x="1911" y="1186"/>
                  <a:pt x="1912" y="1185"/>
                  <a:pt x="1913" y="1184"/>
                </a:cubicBezTo>
                <a:cubicBezTo>
                  <a:pt x="1917" y="1179"/>
                  <a:pt x="1911" y="1166"/>
                  <a:pt x="1910" y="1161"/>
                </a:cubicBezTo>
                <a:cubicBezTo>
                  <a:pt x="1906" y="1153"/>
                  <a:pt x="1902" y="1145"/>
                  <a:pt x="1898" y="1137"/>
                </a:cubicBezTo>
                <a:cubicBezTo>
                  <a:pt x="1892" y="1124"/>
                  <a:pt x="1885" y="1110"/>
                  <a:pt x="1876" y="1099"/>
                </a:cubicBezTo>
                <a:cubicBezTo>
                  <a:pt x="1873" y="1094"/>
                  <a:pt x="1869" y="1089"/>
                  <a:pt x="1864" y="1087"/>
                </a:cubicBezTo>
                <a:cubicBezTo>
                  <a:pt x="1859" y="1086"/>
                  <a:pt x="1853" y="1087"/>
                  <a:pt x="1850" y="1093"/>
                </a:cubicBezTo>
                <a:cubicBezTo>
                  <a:pt x="1848" y="1096"/>
                  <a:pt x="1847" y="1100"/>
                  <a:pt x="1848" y="1104"/>
                </a:cubicBezTo>
                <a:cubicBezTo>
                  <a:pt x="1848" y="1109"/>
                  <a:pt x="1849" y="1112"/>
                  <a:pt x="1850" y="1116"/>
                </a:cubicBezTo>
                <a:close/>
                <a:moveTo>
                  <a:pt x="1896" y="1047"/>
                </a:moveTo>
                <a:cubicBezTo>
                  <a:pt x="1892" y="1033"/>
                  <a:pt x="1886" y="1009"/>
                  <a:pt x="1872" y="1004"/>
                </a:cubicBezTo>
                <a:cubicBezTo>
                  <a:pt x="1868" y="1003"/>
                  <a:pt x="1863" y="1004"/>
                  <a:pt x="1860" y="1008"/>
                </a:cubicBezTo>
                <a:cubicBezTo>
                  <a:pt x="1856" y="1014"/>
                  <a:pt x="1856" y="1022"/>
                  <a:pt x="1858" y="1029"/>
                </a:cubicBezTo>
                <a:cubicBezTo>
                  <a:pt x="1864" y="1050"/>
                  <a:pt x="1872" y="1071"/>
                  <a:pt x="1882" y="1089"/>
                </a:cubicBezTo>
                <a:cubicBezTo>
                  <a:pt x="1887" y="1098"/>
                  <a:pt x="1892" y="1107"/>
                  <a:pt x="1898" y="1116"/>
                </a:cubicBezTo>
                <a:cubicBezTo>
                  <a:pt x="1901" y="1120"/>
                  <a:pt x="1915" y="1144"/>
                  <a:pt x="1915" y="1134"/>
                </a:cubicBezTo>
                <a:cubicBezTo>
                  <a:pt x="1915" y="1122"/>
                  <a:pt x="1912" y="1110"/>
                  <a:pt x="1909" y="1098"/>
                </a:cubicBezTo>
                <a:cubicBezTo>
                  <a:pt x="1906" y="1081"/>
                  <a:pt x="1901" y="1064"/>
                  <a:pt x="1896" y="1047"/>
                </a:cubicBezTo>
                <a:close/>
                <a:moveTo>
                  <a:pt x="1555" y="762"/>
                </a:moveTo>
                <a:cubicBezTo>
                  <a:pt x="1561" y="754"/>
                  <a:pt x="1567" y="746"/>
                  <a:pt x="1572" y="738"/>
                </a:cubicBezTo>
                <a:cubicBezTo>
                  <a:pt x="1579" y="726"/>
                  <a:pt x="1585" y="714"/>
                  <a:pt x="1591" y="702"/>
                </a:cubicBezTo>
                <a:cubicBezTo>
                  <a:pt x="1596" y="689"/>
                  <a:pt x="1602" y="677"/>
                  <a:pt x="1600" y="662"/>
                </a:cubicBezTo>
                <a:cubicBezTo>
                  <a:pt x="1600" y="659"/>
                  <a:pt x="1599" y="656"/>
                  <a:pt x="1598" y="653"/>
                </a:cubicBezTo>
                <a:cubicBezTo>
                  <a:pt x="1595" y="651"/>
                  <a:pt x="1592" y="651"/>
                  <a:pt x="1589" y="651"/>
                </a:cubicBezTo>
                <a:cubicBezTo>
                  <a:pt x="1582" y="653"/>
                  <a:pt x="1578" y="659"/>
                  <a:pt x="1574" y="666"/>
                </a:cubicBezTo>
                <a:cubicBezTo>
                  <a:pt x="1569" y="674"/>
                  <a:pt x="1564" y="681"/>
                  <a:pt x="1561" y="690"/>
                </a:cubicBezTo>
                <a:cubicBezTo>
                  <a:pt x="1555" y="705"/>
                  <a:pt x="1551" y="720"/>
                  <a:pt x="1546" y="735"/>
                </a:cubicBezTo>
                <a:cubicBezTo>
                  <a:pt x="1542" y="750"/>
                  <a:pt x="1533" y="776"/>
                  <a:pt x="1537" y="781"/>
                </a:cubicBezTo>
                <a:cubicBezTo>
                  <a:pt x="1540" y="785"/>
                  <a:pt x="1550" y="769"/>
                  <a:pt x="1555" y="762"/>
                </a:cubicBezTo>
                <a:close/>
                <a:moveTo>
                  <a:pt x="1512" y="694"/>
                </a:moveTo>
                <a:cubicBezTo>
                  <a:pt x="1508" y="680"/>
                  <a:pt x="1502" y="656"/>
                  <a:pt x="1488" y="652"/>
                </a:cubicBezTo>
                <a:cubicBezTo>
                  <a:pt x="1484" y="650"/>
                  <a:pt x="1479" y="651"/>
                  <a:pt x="1476" y="656"/>
                </a:cubicBezTo>
                <a:cubicBezTo>
                  <a:pt x="1472" y="661"/>
                  <a:pt x="1472" y="669"/>
                  <a:pt x="1474" y="676"/>
                </a:cubicBezTo>
                <a:cubicBezTo>
                  <a:pt x="1480" y="698"/>
                  <a:pt x="1488" y="718"/>
                  <a:pt x="1498" y="736"/>
                </a:cubicBezTo>
                <a:cubicBezTo>
                  <a:pt x="1503" y="746"/>
                  <a:pt x="1509" y="755"/>
                  <a:pt x="1514" y="763"/>
                </a:cubicBezTo>
                <a:cubicBezTo>
                  <a:pt x="1517" y="767"/>
                  <a:pt x="1531" y="791"/>
                  <a:pt x="1531" y="781"/>
                </a:cubicBezTo>
                <a:cubicBezTo>
                  <a:pt x="1531" y="769"/>
                  <a:pt x="1528" y="757"/>
                  <a:pt x="1525" y="746"/>
                </a:cubicBezTo>
                <a:cubicBezTo>
                  <a:pt x="1522" y="728"/>
                  <a:pt x="1517" y="711"/>
                  <a:pt x="1512" y="694"/>
                </a:cubicBezTo>
                <a:close/>
                <a:moveTo>
                  <a:pt x="1512" y="1400"/>
                </a:moveTo>
                <a:cubicBezTo>
                  <a:pt x="1508" y="1385"/>
                  <a:pt x="1502" y="1362"/>
                  <a:pt x="1488" y="1357"/>
                </a:cubicBezTo>
                <a:cubicBezTo>
                  <a:pt x="1484" y="1356"/>
                  <a:pt x="1479" y="1357"/>
                  <a:pt x="1476" y="1361"/>
                </a:cubicBezTo>
                <a:cubicBezTo>
                  <a:pt x="1472" y="1367"/>
                  <a:pt x="1472" y="1375"/>
                  <a:pt x="1474" y="1382"/>
                </a:cubicBezTo>
                <a:cubicBezTo>
                  <a:pt x="1480" y="1403"/>
                  <a:pt x="1488" y="1423"/>
                  <a:pt x="1498" y="1442"/>
                </a:cubicBezTo>
                <a:cubicBezTo>
                  <a:pt x="1503" y="1451"/>
                  <a:pt x="1509" y="1460"/>
                  <a:pt x="1514" y="1469"/>
                </a:cubicBezTo>
                <a:cubicBezTo>
                  <a:pt x="1517" y="1473"/>
                  <a:pt x="1531" y="1497"/>
                  <a:pt x="1531" y="1487"/>
                </a:cubicBezTo>
                <a:cubicBezTo>
                  <a:pt x="1531" y="1475"/>
                  <a:pt x="1528" y="1462"/>
                  <a:pt x="1525" y="1451"/>
                </a:cubicBezTo>
                <a:cubicBezTo>
                  <a:pt x="1522" y="1434"/>
                  <a:pt x="1517" y="1417"/>
                  <a:pt x="1512" y="1400"/>
                </a:cubicBezTo>
                <a:close/>
                <a:moveTo>
                  <a:pt x="1537" y="75"/>
                </a:moveTo>
                <a:cubicBezTo>
                  <a:pt x="1540" y="79"/>
                  <a:pt x="1550" y="64"/>
                  <a:pt x="1555" y="56"/>
                </a:cubicBezTo>
                <a:cubicBezTo>
                  <a:pt x="1561" y="49"/>
                  <a:pt x="1567" y="41"/>
                  <a:pt x="1572" y="32"/>
                </a:cubicBezTo>
                <a:cubicBezTo>
                  <a:pt x="1578" y="22"/>
                  <a:pt x="1584" y="11"/>
                  <a:pt x="1589" y="0"/>
                </a:cubicBezTo>
                <a:cubicBezTo>
                  <a:pt x="1555" y="0"/>
                  <a:pt x="1555" y="0"/>
                  <a:pt x="1555" y="0"/>
                </a:cubicBezTo>
                <a:cubicBezTo>
                  <a:pt x="1552" y="10"/>
                  <a:pt x="1549" y="20"/>
                  <a:pt x="1546" y="30"/>
                </a:cubicBezTo>
                <a:cubicBezTo>
                  <a:pt x="1542" y="44"/>
                  <a:pt x="1533" y="71"/>
                  <a:pt x="1537" y="75"/>
                </a:cubicBezTo>
                <a:close/>
                <a:moveTo>
                  <a:pt x="1921" y="1133"/>
                </a:moveTo>
                <a:cubicBezTo>
                  <a:pt x="1924" y="1137"/>
                  <a:pt x="1934" y="1122"/>
                  <a:pt x="1939" y="1115"/>
                </a:cubicBezTo>
                <a:cubicBezTo>
                  <a:pt x="1945" y="1107"/>
                  <a:pt x="1951" y="1099"/>
                  <a:pt x="1956" y="1090"/>
                </a:cubicBezTo>
                <a:cubicBezTo>
                  <a:pt x="1963" y="1079"/>
                  <a:pt x="1969" y="1067"/>
                  <a:pt x="1975" y="1054"/>
                </a:cubicBezTo>
                <a:cubicBezTo>
                  <a:pt x="1980" y="1042"/>
                  <a:pt x="1986" y="1030"/>
                  <a:pt x="1984" y="1015"/>
                </a:cubicBezTo>
                <a:cubicBezTo>
                  <a:pt x="1984" y="1012"/>
                  <a:pt x="1983" y="1008"/>
                  <a:pt x="1982" y="1006"/>
                </a:cubicBezTo>
                <a:cubicBezTo>
                  <a:pt x="1979" y="1003"/>
                  <a:pt x="1976" y="1003"/>
                  <a:pt x="1973" y="1004"/>
                </a:cubicBezTo>
                <a:cubicBezTo>
                  <a:pt x="1966" y="1006"/>
                  <a:pt x="1962" y="1012"/>
                  <a:pt x="1958" y="1019"/>
                </a:cubicBezTo>
                <a:cubicBezTo>
                  <a:pt x="1953" y="1026"/>
                  <a:pt x="1948" y="1034"/>
                  <a:pt x="1945" y="1043"/>
                </a:cubicBezTo>
                <a:cubicBezTo>
                  <a:pt x="1939" y="1058"/>
                  <a:pt x="1935" y="1073"/>
                  <a:pt x="1930" y="1088"/>
                </a:cubicBezTo>
                <a:cubicBezTo>
                  <a:pt x="1926" y="1103"/>
                  <a:pt x="1917" y="1129"/>
                  <a:pt x="1921" y="1133"/>
                </a:cubicBezTo>
                <a:close/>
                <a:moveTo>
                  <a:pt x="1537" y="1486"/>
                </a:moveTo>
                <a:cubicBezTo>
                  <a:pt x="1540" y="1490"/>
                  <a:pt x="1550" y="1475"/>
                  <a:pt x="1555" y="1468"/>
                </a:cubicBezTo>
                <a:cubicBezTo>
                  <a:pt x="1561" y="1460"/>
                  <a:pt x="1567" y="1452"/>
                  <a:pt x="1572" y="1443"/>
                </a:cubicBezTo>
                <a:cubicBezTo>
                  <a:pt x="1579" y="1432"/>
                  <a:pt x="1585" y="1420"/>
                  <a:pt x="1591" y="1407"/>
                </a:cubicBezTo>
                <a:cubicBezTo>
                  <a:pt x="1596" y="1395"/>
                  <a:pt x="1602" y="1382"/>
                  <a:pt x="1600" y="1368"/>
                </a:cubicBezTo>
                <a:cubicBezTo>
                  <a:pt x="1600" y="1364"/>
                  <a:pt x="1599" y="1361"/>
                  <a:pt x="1598" y="1359"/>
                </a:cubicBezTo>
                <a:cubicBezTo>
                  <a:pt x="1595" y="1356"/>
                  <a:pt x="1592" y="1356"/>
                  <a:pt x="1589" y="1357"/>
                </a:cubicBezTo>
                <a:cubicBezTo>
                  <a:pt x="1582" y="1359"/>
                  <a:pt x="1578" y="1365"/>
                  <a:pt x="1574" y="1372"/>
                </a:cubicBezTo>
                <a:cubicBezTo>
                  <a:pt x="1569" y="1379"/>
                  <a:pt x="1564" y="1387"/>
                  <a:pt x="1561" y="1396"/>
                </a:cubicBezTo>
                <a:cubicBezTo>
                  <a:pt x="1555" y="1411"/>
                  <a:pt x="1551" y="1426"/>
                  <a:pt x="1546" y="1441"/>
                </a:cubicBezTo>
                <a:cubicBezTo>
                  <a:pt x="1542" y="1456"/>
                  <a:pt x="1533" y="1482"/>
                  <a:pt x="1537" y="1486"/>
                </a:cubicBezTo>
                <a:close/>
                <a:moveTo>
                  <a:pt x="1540" y="1285"/>
                </a:moveTo>
                <a:cubicBezTo>
                  <a:pt x="1535" y="1282"/>
                  <a:pt x="1528" y="1285"/>
                  <a:pt x="1524" y="1290"/>
                </a:cubicBezTo>
                <a:cubicBezTo>
                  <a:pt x="1520" y="1295"/>
                  <a:pt x="1518" y="1302"/>
                  <a:pt x="1517" y="1309"/>
                </a:cubicBezTo>
                <a:cubicBezTo>
                  <a:pt x="1518" y="1334"/>
                  <a:pt x="1521" y="1359"/>
                  <a:pt x="1524" y="1384"/>
                </a:cubicBezTo>
                <a:cubicBezTo>
                  <a:pt x="1526" y="1394"/>
                  <a:pt x="1527" y="1404"/>
                  <a:pt x="1529" y="1414"/>
                </a:cubicBezTo>
                <a:cubicBezTo>
                  <a:pt x="1530" y="1417"/>
                  <a:pt x="1533" y="1435"/>
                  <a:pt x="1537" y="1427"/>
                </a:cubicBezTo>
                <a:cubicBezTo>
                  <a:pt x="1539" y="1423"/>
                  <a:pt x="1540" y="1416"/>
                  <a:pt x="1541" y="1411"/>
                </a:cubicBezTo>
                <a:cubicBezTo>
                  <a:pt x="1543" y="1401"/>
                  <a:pt x="1544" y="1391"/>
                  <a:pt x="1545" y="1381"/>
                </a:cubicBezTo>
                <a:cubicBezTo>
                  <a:pt x="1548" y="1364"/>
                  <a:pt x="1549" y="1347"/>
                  <a:pt x="1550" y="1330"/>
                </a:cubicBezTo>
                <a:cubicBezTo>
                  <a:pt x="1551" y="1316"/>
                  <a:pt x="1552" y="1293"/>
                  <a:pt x="1540" y="1285"/>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2" y="0"/>
                </a:moveTo>
                <a:cubicBezTo>
                  <a:pt x="2" y="14"/>
                  <a:pt x="2" y="14"/>
                  <a:pt x="2" y="14"/>
                </a:cubicBezTo>
                <a:cubicBezTo>
                  <a:pt x="3" y="10"/>
                  <a:pt x="4" y="5"/>
                  <a:pt x="5" y="0"/>
                </a:cubicBezTo>
                <a:lnTo>
                  <a:pt x="2" y="0"/>
                </a:ln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1082" y="408"/>
                </a:moveTo>
                <a:cubicBezTo>
                  <a:pt x="1093" y="437"/>
                  <a:pt x="1113" y="457"/>
                  <a:pt x="1133" y="474"/>
                </a:cubicBezTo>
                <a:cubicBezTo>
                  <a:pt x="1135" y="475"/>
                  <a:pt x="1137" y="477"/>
                  <a:pt x="1139" y="478"/>
                </a:cubicBezTo>
                <a:cubicBezTo>
                  <a:pt x="1140" y="478"/>
                  <a:pt x="1141" y="478"/>
                  <a:pt x="1142" y="478"/>
                </a:cubicBezTo>
                <a:cubicBezTo>
                  <a:pt x="1143" y="478"/>
                  <a:pt x="1144" y="477"/>
                  <a:pt x="1145" y="476"/>
                </a:cubicBezTo>
                <a:cubicBezTo>
                  <a:pt x="1149" y="471"/>
                  <a:pt x="1143" y="457"/>
                  <a:pt x="1142" y="453"/>
                </a:cubicBezTo>
                <a:cubicBezTo>
                  <a:pt x="1138" y="444"/>
                  <a:pt x="1134" y="436"/>
                  <a:pt x="1130" y="429"/>
                </a:cubicBezTo>
                <a:cubicBezTo>
                  <a:pt x="1124" y="415"/>
                  <a:pt x="1117" y="402"/>
                  <a:pt x="1108" y="390"/>
                </a:cubicBezTo>
                <a:cubicBezTo>
                  <a:pt x="1105" y="385"/>
                  <a:pt x="1101" y="381"/>
                  <a:pt x="1096" y="379"/>
                </a:cubicBezTo>
                <a:cubicBezTo>
                  <a:pt x="1091" y="377"/>
                  <a:pt x="1085" y="379"/>
                  <a:pt x="1082" y="384"/>
                </a:cubicBezTo>
                <a:cubicBezTo>
                  <a:pt x="1080" y="387"/>
                  <a:pt x="1079" y="392"/>
                  <a:pt x="1080" y="396"/>
                </a:cubicBezTo>
                <a:cubicBezTo>
                  <a:pt x="1080" y="400"/>
                  <a:pt x="1081" y="404"/>
                  <a:pt x="1082" y="408"/>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1082" y="1116"/>
                </a:moveTo>
                <a:cubicBezTo>
                  <a:pt x="1093" y="1146"/>
                  <a:pt x="1113" y="1165"/>
                  <a:pt x="1133" y="1182"/>
                </a:cubicBezTo>
                <a:cubicBezTo>
                  <a:pt x="1135" y="1184"/>
                  <a:pt x="1137" y="1185"/>
                  <a:pt x="1139" y="1186"/>
                </a:cubicBezTo>
                <a:cubicBezTo>
                  <a:pt x="1140" y="1186"/>
                  <a:pt x="1141" y="1186"/>
                  <a:pt x="1142" y="1186"/>
                </a:cubicBezTo>
                <a:cubicBezTo>
                  <a:pt x="1143" y="1186"/>
                  <a:pt x="1144" y="1185"/>
                  <a:pt x="1145" y="1184"/>
                </a:cubicBezTo>
                <a:cubicBezTo>
                  <a:pt x="1149" y="1179"/>
                  <a:pt x="1143" y="1166"/>
                  <a:pt x="1142" y="1161"/>
                </a:cubicBezTo>
                <a:cubicBezTo>
                  <a:pt x="1138" y="1153"/>
                  <a:pt x="1134" y="1145"/>
                  <a:pt x="1130" y="1137"/>
                </a:cubicBezTo>
                <a:cubicBezTo>
                  <a:pt x="1124" y="1124"/>
                  <a:pt x="1117" y="1110"/>
                  <a:pt x="1108" y="1099"/>
                </a:cubicBezTo>
                <a:cubicBezTo>
                  <a:pt x="1105" y="1094"/>
                  <a:pt x="1101" y="1089"/>
                  <a:pt x="1096" y="1087"/>
                </a:cubicBezTo>
                <a:cubicBezTo>
                  <a:pt x="1091" y="1086"/>
                  <a:pt x="1085" y="1087"/>
                  <a:pt x="1082" y="1093"/>
                </a:cubicBezTo>
                <a:cubicBezTo>
                  <a:pt x="1080" y="1096"/>
                  <a:pt x="1079" y="1100"/>
                  <a:pt x="1080" y="1104"/>
                </a:cubicBezTo>
                <a:cubicBezTo>
                  <a:pt x="1080" y="1109"/>
                  <a:pt x="1081" y="1112"/>
                  <a:pt x="1082" y="1116"/>
                </a:cubicBezTo>
                <a:close/>
                <a:moveTo>
                  <a:pt x="744" y="694"/>
                </a:moveTo>
                <a:cubicBezTo>
                  <a:pt x="740" y="680"/>
                  <a:pt x="734" y="656"/>
                  <a:pt x="720" y="652"/>
                </a:cubicBez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72" y="580"/>
                </a:move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ubicBezTo>
                  <a:pt x="771" y="717"/>
                  <a:pt x="772" y="711"/>
                  <a:pt x="773" y="706"/>
                </a:cubicBezTo>
                <a:cubicBezTo>
                  <a:pt x="775" y="696"/>
                  <a:pt x="776" y="685"/>
                  <a:pt x="777" y="675"/>
                </a:cubicBezTo>
                <a:cubicBezTo>
                  <a:pt x="780" y="658"/>
                  <a:pt x="782" y="641"/>
                  <a:pt x="782" y="624"/>
                </a:cubicBezTo>
                <a:cubicBezTo>
                  <a:pt x="783" y="610"/>
                  <a:pt x="784" y="587"/>
                  <a:pt x="772" y="580"/>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3076" y="1285"/>
                </a:moveTo>
                <a:cubicBezTo>
                  <a:pt x="3071" y="1282"/>
                  <a:pt x="3064" y="1285"/>
                  <a:pt x="3060" y="1290"/>
                </a:cubicBezTo>
                <a:cubicBezTo>
                  <a:pt x="3056" y="1295"/>
                  <a:pt x="3054" y="1302"/>
                  <a:pt x="3053" y="1309"/>
                </a:cubicBezTo>
                <a:cubicBezTo>
                  <a:pt x="3054" y="1334"/>
                  <a:pt x="3057" y="1359"/>
                  <a:pt x="3060" y="1384"/>
                </a:cubicBezTo>
                <a:cubicBezTo>
                  <a:pt x="3062" y="1394"/>
                  <a:pt x="3063" y="1404"/>
                  <a:pt x="3065" y="1414"/>
                </a:cubicBezTo>
                <a:cubicBezTo>
                  <a:pt x="3066" y="1417"/>
                  <a:pt x="3069" y="1435"/>
                  <a:pt x="3073" y="1427"/>
                </a:cubicBezTo>
                <a:cubicBezTo>
                  <a:pt x="3075" y="1423"/>
                  <a:pt x="3076" y="1416"/>
                  <a:pt x="3077" y="1411"/>
                </a:cubicBezTo>
                <a:cubicBezTo>
                  <a:pt x="3079" y="1401"/>
                  <a:pt x="3080" y="1391"/>
                  <a:pt x="3081" y="1381"/>
                </a:cubicBezTo>
                <a:cubicBezTo>
                  <a:pt x="3084" y="1364"/>
                  <a:pt x="3085" y="1347"/>
                  <a:pt x="3086" y="1330"/>
                </a:cubicBezTo>
                <a:cubicBezTo>
                  <a:pt x="3087" y="1316"/>
                  <a:pt x="3088" y="1293"/>
                  <a:pt x="3076" y="1285"/>
                </a:cubicBezTo>
                <a:close/>
                <a:moveTo>
                  <a:pt x="3073" y="1486"/>
                </a:moveTo>
                <a:cubicBezTo>
                  <a:pt x="3076" y="1490"/>
                  <a:pt x="3086" y="1475"/>
                  <a:pt x="3091" y="1468"/>
                </a:cubicBezTo>
                <a:cubicBezTo>
                  <a:pt x="3097" y="1460"/>
                  <a:pt x="3103" y="1452"/>
                  <a:pt x="3108" y="1443"/>
                </a:cubicBezTo>
                <a:cubicBezTo>
                  <a:pt x="3115" y="1432"/>
                  <a:pt x="3121" y="1420"/>
                  <a:pt x="3127" y="1407"/>
                </a:cubicBezTo>
                <a:cubicBezTo>
                  <a:pt x="3132" y="1395"/>
                  <a:pt x="3138" y="1382"/>
                  <a:pt x="3136" y="1368"/>
                </a:cubicBezTo>
                <a:cubicBezTo>
                  <a:pt x="3136" y="1364"/>
                  <a:pt x="3135" y="1361"/>
                  <a:pt x="3134" y="1359"/>
                </a:cubicBezTo>
                <a:cubicBezTo>
                  <a:pt x="3131" y="1356"/>
                  <a:pt x="3128" y="1356"/>
                  <a:pt x="3125" y="1357"/>
                </a:cubicBezTo>
                <a:cubicBezTo>
                  <a:pt x="3118" y="1359"/>
                  <a:pt x="3114" y="1365"/>
                  <a:pt x="3110" y="1372"/>
                </a:cubicBezTo>
                <a:cubicBezTo>
                  <a:pt x="3105" y="1379"/>
                  <a:pt x="3100" y="1387"/>
                  <a:pt x="3097" y="1396"/>
                </a:cubicBezTo>
                <a:cubicBezTo>
                  <a:pt x="3091" y="1411"/>
                  <a:pt x="3087" y="1426"/>
                  <a:pt x="3082" y="1441"/>
                </a:cubicBezTo>
                <a:cubicBezTo>
                  <a:pt x="3078" y="1456"/>
                  <a:pt x="3069" y="1482"/>
                  <a:pt x="3073" y="1486"/>
                </a:cubicBezTo>
                <a:close/>
                <a:moveTo>
                  <a:pt x="3073" y="75"/>
                </a:moveTo>
                <a:cubicBezTo>
                  <a:pt x="3076" y="79"/>
                  <a:pt x="3086" y="64"/>
                  <a:pt x="3091" y="56"/>
                </a:cubicBezTo>
                <a:cubicBezTo>
                  <a:pt x="3097" y="49"/>
                  <a:pt x="3103" y="41"/>
                  <a:pt x="3108" y="32"/>
                </a:cubicBezTo>
                <a:cubicBezTo>
                  <a:pt x="3114" y="22"/>
                  <a:pt x="3120" y="11"/>
                  <a:pt x="3125" y="0"/>
                </a:cubicBezTo>
                <a:cubicBezTo>
                  <a:pt x="3091" y="0"/>
                  <a:pt x="3091" y="0"/>
                  <a:pt x="3091" y="0"/>
                </a:cubicBezTo>
                <a:cubicBezTo>
                  <a:pt x="3088" y="10"/>
                  <a:pt x="3085" y="20"/>
                  <a:pt x="3082" y="30"/>
                </a:cubicBezTo>
                <a:cubicBezTo>
                  <a:pt x="3078" y="44"/>
                  <a:pt x="3069" y="71"/>
                  <a:pt x="3073" y="75"/>
                </a:cubicBezTo>
                <a:close/>
                <a:moveTo>
                  <a:pt x="1924" y="933"/>
                </a:moveTo>
                <a:cubicBezTo>
                  <a:pt x="1919" y="930"/>
                  <a:pt x="1912" y="932"/>
                  <a:pt x="1908" y="937"/>
                </a:cubicBezTo>
                <a:cubicBezTo>
                  <a:pt x="1904" y="942"/>
                  <a:pt x="1902" y="949"/>
                  <a:pt x="1901" y="956"/>
                </a:cubicBezTo>
                <a:cubicBezTo>
                  <a:pt x="1902" y="982"/>
                  <a:pt x="1905" y="1006"/>
                  <a:pt x="1908" y="1031"/>
                </a:cubicBezTo>
                <a:cubicBezTo>
                  <a:pt x="1910" y="1041"/>
                  <a:pt x="1911" y="1051"/>
                  <a:pt x="1913" y="1061"/>
                </a:cubicBezTo>
                <a:cubicBezTo>
                  <a:pt x="1914" y="1064"/>
                  <a:pt x="1917" y="1082"/>
                  <a:pt x="1921" y="1074"/>
                </a:cubicBezTo>
                <a:cubicBezTo>
                  <a:pt x="1923" y="1070"/>
                  <a:pt x="1924" y="1063"/>
                  <a:pt x="1925" y="1058"/>
                </a:cubicBezTo>
                <a:cubicBezTo>
                  <a:pt x="1927" y="1048"/>
                  <a:pt x="1928" y="1038"/>
                  <a:pt x="1929" y="1028"/>
                </a:cubicBezTo>
                <a:cubicBezTo>
                  <a:pt x="1932" y="1011"/>
                  <a:pt x="1933" y="994"/>
                  <a:pt x="1934" y="977"/>
                </a:cubicBezTo>
                <a:cubicBezTo>
                  <a:pt x="1935" y="963"/>
                  <a:pt x="1936" y="940"/>
                  <a:pt x="1924" y="933"/>
                </a:cubicBezTo>
                <a:close/>
                <a:moveTo>
                  <a:pt x="3386" y="1116"/>
                </a:moveTo>
                <a:cubicBezTo>
                  <a:pt x="3397" y="1146"/>
                  <a:pt x="3417" y="1165"/>
                  <a:pt x="3437" y="1182"/>
                </a:cubicBezTo>
                <a:cubicBezTo>
                  <a:pt x="3439" y="1184"/>
                  <a:pt x="3441" y="1185"/>
                  <a:pt x="3443" y="1186"/>
                </a:cubicBezTo>
                <a:cubicBezTo>
                  <a:pt x="3444" y="1186"/>
                  <a:pt x="3445" y="1186"/>
                  <a:pt x="3445" y="1186"/>
                </a:cubicBezTo>
                <a:cubicBezTo>
                  <a:pt x="3447" y="1186"/>
                  <a:pt x="3448" y="1185"/>
                  <a:pt x="3449" y="1184"/>
                </a:cubicBezTo>
                <a:cubicBezTo>
                  <a:pt x="3453" y="1179"/>
                  <a:pt x="3447" y="1166"/>
                  <a:pt x="3446" y="1161"/>
                </a:cubicBezTo>
                <a:cubicBezTo>
                  <a:pt x="3442" y="1153"/>
                  <a:pt x="3438" y="1145"/>
                  <a:pt x="3434" y="1137"/>
                </a:cubicBezTo>
                <a:cubicBezTo>
                  <a:pt x="3428" y="1124"/>
                  <a:pt x="3421" y="1110"/>
                  <a:pt x="3412" y="1099"/>
                </a:cubicBezTo>
                <a:cubicBezTo>
                  <a:pt x="3409" y="1094"/>
                  <a:pt x="3405" y="1089"/>
                  <a:pt x="3400" y="1087"/>
                </a:cubicBezTo>
                <a:cubicBezTo>
                  <a:pt x="3395" y="1086"/>
                  <a:pt x="3389" y="1087"/>
                  <a:pt x="3386" y="1093"/>
                </a:cubicBezTo>
                <a:cubicBezTo>
                  <a:pt x="3384" y="1096"/>
                  <a:pt x="3383" y="1100"/>
                  <a:pt x="3384" y="1104"/>
                </a:cubicBezTo>
                <a:cubicBezTo>
                  <a:pt x="3384" y="1109"/>
                  <a:pt x="3385" y="1112"/>
                  <a:pt x="3386" y="1116"/>
                </a:cubicBezTo>
                <a:close/>
                <a:moveTo>
                  <a:pt x="3073" y="16"/>
                </a:moveTo>
                <a:cubicBezTo>
                  <a:pt x="3075" y="11"/>
                  <a:pt x="3076" y="5"/>
                  <a:pt x="3077" y="0"/>
                </a:cubicBezTo>
                <a:cubicBezTo>
                  <a:pt x="3065" y="0"/>
                  <a:pt x="3065" y="0"/>
                  <a:pt x="3065" y="0"/>
                </a:cubicBezTo>
                <a:cubicBezTo>
                  <a:pt x="3065" y="1"/>
                  <a:pt x="3065" y="2"/>
                  <a:pt x="3065" y="3"/>
                </a:cubicBezTo>
                <a:cubicBezTo>
                  <a:pt x="3066" y="5"/>
                  <a:pt x="3069" y="24"/>
                  <a:pt x="3073" y="16"/>
                </a:cubicBezTo>
                <a:close/>
                <a:moveTo>
                  <a:pt x="3418" y="381"/>
                </a:moveTo>
                <a:cubicBezTo>
                  <a:pt x="3423" y="390"/>
                  <a:pt x="3428" y="399"/>
                  <a:pt x="3434" y="407"/>
                </a:cubicBezTo>
                <a:cubicBezTo>
                  <a:pt x="3437" y="411"/>
                  <a:pt x="3451" y="436"/>
                  <a:pt x="3451" y="426"/>
                </a:cubicBezTo>
                <a:cubicBezTo>
                  <a:pt x="3451" y="414"/>
                  <a:pt x="3448" y="401"/>
                  <a:pt x="3445" y="390"/>
                </a:cubicBezTo>
                <a:cubicBezTo>
                  <a:pt x="3442" y="373"/>
                  <a:pt x="3437" y="355"/>
                  <a:pt x="3432" y="339"/>
                </a:cubicBezTo>
                <a:cubicBezTo>
                  <a:pt x="3427" y="324"/>
                  <a:pt x="3422" y="301"/>
                  <a:pt x="3408" y="296"/>
                </a:cubicBezTo>
                <a:cubicBezTo>
                  <a:pt x="3404" y="294"/>
                  <a:pt x="3399" y="296"/>
                  <a:pt x="3396" y="300"/>
                </a:cubicBezTo>
                <a:cubicBezTo>
                  <a:pt x="3392" y="305"/>
                  <a:pt x="3392" y="314"/>
                  <a:pt x="3394" y="321"/>
                </a:cubicBezTo>
                <a:cubicBezTo>
                  <a:pt x="3400" y="342"/>
                  <a:pt x="3408" y="362"/>
                  <a:pt x="3418" y="381"/>
                </a:cubicBezTo>
                <a:close/>
                <a:moveTo>
                  <a:pt x="3076" y="580"/>
                </a:moveTo>
                <a:cubicBezTo>
                  <a:pt x="3071" y="577"/>
                  <a:pt x="3064" y="579"/>
                  <a:pt x="3060" y="584"/>
                </a:cubicBezTo>
                <a:cubicBezTo>
                  <a:pt x="3056" y="589"/>
                  <a:pt x="3054" y="596"/>
                  <a:pt x="3053" y="604"/>
                </a:cubicBezTo>
                <a:cubicBezTo>
                  <a:pt x="3054" y="629"/>
                  <a:pt x="3057" y="654"/>
                  <a:pt x="3060" y="679"/>
                </a:cubicBezTo>
                <a:cubicBezTo>
                  <a:pt x="3062" y="688"/>
                  <a:pt x="3063" y="698"/>
                  <a:pt x="3065" y="708"/>
                </a:cubicBezTo>
                <a:cubicBezTo>
                  <a:pt x="3066" y="711"/>
                  <a:pt x="3069" y="730"/>
                  <a:pt x="3073" y="721"/>
                </a:cubicBezTo>
                <a:cubicBezTo>
                  <a:pt x="3075" y="717"/>
                  <a:pt x="3076" y="711"/>
                  <a:pt x="3077" y="706"/>
                </a:cubicBezTo>
                <a:cubicBezTo>
                  <a:pt x="3079" y="696"/>
                  <a:pt x="3080" y="685"/>
                  <a:pt x="3081" y="675"/>
                </a:cubicBezTo>
                <a:cubicBezTo>
                  <a:pt x="3084" y="658"/>
                  <a:pt x="3085" y="641"/>
                  <a:pt x="3086" y="624"/>
                </a:cubicBezTo>
                <a:cubicBezTo>
                  <a:pt x="3087" y="610"/>
                  <a:pt x="3088" y="587"/>
                  <a:pt x="3076" y="580"/>
                </a:cubicBezTo>
                <a:close/>
                <a:moveTo>
                  <a:pt x="3048" y="694"/>
                </a:moveTo>
                <a:cubicBezTo>
                  <a:pt x="3043" y="680"/>
                  <a:pt x="3038" y="656"/>
                  <a:pt x="3024" y="652"/>
                </a:cubicBezTo>
                <a:cubicBezTo>
                  <a:pt x="3020" y="650"/>
                  <a:pt x="3015" y="651"/>
                  <a:pt x="3012" y="656"/>
                </a:cubicBezTo>
                <a:cubicBezTo>
                  <a:pt x="3008" y="661"/>
                  <a:pt x="3008" y="669"/>
                  <a:pt x="3010" y="676"/>
                </a:cubicBezTo>
                <a:cubicBezTo>
                  <a:pt x="3016" y="698"/>
                  <a:pt x="3024" y="718"/>
                  <a:pt x="3034" y="736"/>
                </a:cubicBezTo>
                <a:cubicBezTo>
                  <a:pt x="3039" y="746"/>
                  <a:pt x="3044" y="755"/>
                  <a:pt x="3050" y="763"/>
                </a:cubicBezTo>
                <a:cubicBezTo>
                  <a:pt x="3053" y="767"/>
                  <a:pt x="3067" y="791"/>
                  <a:pt x="3067" y="781"/>
                </a:cubicBezTo>
                <a:cubicBezTo>
                  <a:pt x="3067" y="769"/>
                  <a:pt x="3064" y="757"/>
                  <a:pt x="3061" y="746"/>
                </a:cubicBezTo>
                <a:cubicBezTo>
                  <a:pt x="3058" y="728"/>
                  <a:pt x="3053" y="711"/>
                  <a:pt x="3048" y="694"/>
                </a:cubicBezTo>
                <a:close/>
                <a:moveTo>
                  <a:pt x="3091" y="762"/>
                </a:moveTo>
                <a:cubicBezTo>
                  <a:pt x="3097" y="754"/>
                  <a:pt x="3103" y="746"/>
                  <a:pt x="3108" y="738"/>
                </a:cubicBezTo>
                <a:cubicBezTo>
                  <a:pt x="3115" y="726"/>
                  <a:pt x="3121" y="714"/>
                  <a:pt x="3127" y="702"/>
                </a:cubicBezTo>
                <a:cubicBezTo>
                  <a:pt x="3132" y="689"/>
                  <a:pt x="3138" y="677"/>
                  <a:pt x="3136" y="662"/>
                </a:cubicBezTo>
                <a:cubicBezTo>
                  <a:pt x="3136" y="659"/>
                  <a:pt x="3135" y="656"/>
                  <a:pt x="3134" y="653"/>
                </a:cubicBezTo>
                <a:cubicBezTo>
                  <a:pt x="3131" y="651"/>
                  <a:pt x="3128" y="651"/>
                  <a:pt x="3125" y="651"/>
                </a:cubicBezTo>
                <a:cubicBezTo>
                  <a:pt x="3118" y="653"/>
                  <a:pt x="3114" y="659"/>
                  <a:pt x="3110" y="666"/>
                </a:cubicBezTo>
                <a:cubicBezTo>
                  <a:pt x="3105" y="674"/>
                  <a:pt x="3100" y="681"/>
                  <a:pt x="3097" y="690"/>
                </a:cubicBezTo>
                <a:cubicBezTo>
                  <a:pt x="3091" y="705"/>
                  <a:pt x="3087" y="720"/>
                  <a:pt x="3082" y="735"/>
                </a:cubicBezTo>
                <a:cubicBezTo>
                  <a:pt x="3078" y="750"/>
                  <a:pt x="3069" y="776"/>
                  <a:pt x="3073" y="781"/>
                </a:cubicBezTo>
                <a:cubicBezTo>
                  <a:pt x="3076" y="785"/>
                  <a:pt x="3086" y="769"/>
                  <a:pt x="3091" y="762"/>
                </a:cubicBezTo>
                <a:close/>
                <a:moveTo>
                  <a:pt x="3048" y="1400"/>
                </a:moveTo>
                <a:cubicBezTo>
                  <a:pt x="3043" y="1385"/>
                  <a:pt x="3038" y="1362"/>
                  <a:pt x="3024" y="1357"/>
                </a:cubicBezTo>
                <a:cubicBezTo>
                  <a:pt x="3020" y="1356"/>
                  <a:pt x="3015" y="1357"/>
                  <a:pt x="3012" y="1361"/>
                </a:cubicBezTo>
                <a:cubicBezTo>
                  <a:pt x="3008" y="1367"/>
                  <a:pt x="3008" y="1375"/>
                  <a:pt x="3010" y="1382"/>
                </a:cubicBezTo>
                <a:cubicBezTo>
                  <a:pt x="3016" y="1403"/>
                  <a:pt x="3024" y="1423"/>
                  <a:pt x="3034" y="1442"/>
                </a:cubicBezTo>
                <a:cubicBezTo>
                  <a:pt x="3039" y="1451"/>
                  <a:pt x="3044" y="1460"/>
                  <a:pt x="3050" y="1469"/>
                </a:cubicBezTo>
                <a:cubicBezTo>
                  <a:pt x="3053" y="1473"/>
                  <a:pt x="3067" y="1497"/>
                  <a:pt x="3067" y="1487"/>
                </a:cubicBezTo>
                <a:cubicBezTo>
                  <a:pt x="3067" y="1475"/>
                  <a:pt x="3064" y="1462"/>
                  <a:pt x="3061" y="1451"/>
                </a:cubicBezTo>
                <a:cubicBezTo>
                  <a:pt x="3058" y="1434"/>
                  <a:pt x="3053" y="1417"/>
                  <a:pt x="3048" y="1400"/>
                </a:cubicBezTo>
                <a:close/>
                <a:moveTo>
                  <a:pt x="3770" y="764"/>
                </a:moveTo>
                <a:cubicBezTo>
                  <a:pt x="3781" y="793"/>
                  <a:pt x="3801" y="813"/>
                  <a:pt x="3821" y="829"/>
                </a:cubicBezTo>
                <a:cubicBezTo>
                  <a:pt x="3823" y="831"/>
                  <a:pt x="3825" y="833"/>
                  <a:pt x="3827" y="833"/>
                </a:cubicBezTo>
                <a:cubicBezTo>
                  <a:pt x="3828" y="833"/>
                  <a:pt x="3829" y="834"/>
                  <a:pt x="3829" y="833"/>
                </a:cubicBezTo>
                <a:cubicBezTo>
                  <a:pt x="3831" y="833"/>
                  <a:pt x="3832" y="833"/>
                  <a:pt x="3833" y="831"/>
                </a:cubicBezTo>
                <a:cubicBezTo>
                  <a:pt x="3837" y="826"/>
                  <a:pt x="3831" y="813"/>
                  <a:pt x="3830" y="808"/>
                </a:cubicBezTo>
                <a:cubicBezTo>
                  <a:pt x="3826" y="800"/>
                  <a:pt x="3822" y="792"/>
                  <a:pt x="3818" y="784"/>
                </a:cubicBezTo>
                <a:cubicBezTo>
                  <a:pt x="3812" y="771"/>
                  <a:pt x="3805" y="758"/>
                  <a:pt x="3796" y="746"/>
                </a:cubicBezTo>
                <a:cubicBezTo>
                  <a:pt x="3793" y="741"/>
                  <a:pt x="3789" y="736"/>
                  <a:pt x="3784" y="735"/>
                </a:cubicBezTo>
                <a:cubicBezTo>
                  <a:pt x="3779" y="733"/>
                  <a:pt x="3773" y="734"/>
                  <a:pt x="3770" y="740"/>
                </a:cubicBezTo>
                <a:cubicBezTo>
                  <a:pt x="3768" y="743"/>
                  <a:pt x="3767" y="747"/>
                  <a:pt x="3768" y="752"/>
                </a:cubicBezTo>
                <a:cubicBezTo>
                  <a:pt x="3768" y="756"/>
                  <a:pt x="3769" y="760"/>
                  <a:pt x="3770" y="764"/>
                </a:cubicBezTo>
                <a:close/>
                <a:moveTo>
                  <a:pt x="3792" y="1357"/>
                </a:moveTo>
                <a:cubicBezTo>
                  <a:pt x="3788" y="1356"/>
                  <a:pt x="3783" y="1357"/>
                  <a:pt x="3780" y="1361"/>
                </a:cubicBezTo>
                <a:cubicBezTo>
                  <a:pt x="3776" y="1367"/>
                  <a:pt x="3776" y="1375"/>
                  <a:pt x="3778" y="1382"/>
                </a:cubicBezTo>
                <a:cubicBezTo>
                  <a:pt x="3784" y="1403"/>
                  <a:pt x="3792" y="1423"/>
                  <a:pt x="3802" y="1442"/>
                </a:cubicBezTo>
                <a:cubicBezTo>
                  <a:pt x="3807" y="1451"/>
                  <a:pt x="3812" y="1460"/>
                  <a:pt x="3818" y="1469"/>
                </a:cubicBezTo>
                <a:cubicBezTo>
                  <a:pt x="3821" y="1473"/>
                  <a:pt x="3835" y="1497"/>
                  <a:pt x="3835" y="1487"/>
                </a:cubicBezTo>
                <a:cubicBezTo>
                  <a:pt x="3835" y="1475"/>
                  <a:pt x="3832" y="1462"/>
                  <a:pt x="3829" y="1451"/>
                </a:cubicBezTo>
                <a:cubicBezTo>
                  <a:pt x="3826" y="1434"/>
                  <a:pt x="3821" y="1417"/>
                  <a:pt x="3816" y="1400"/>
                </a:cubicBezTo>
                <a:cubicBezTo>
                  <a:pt x="3811" y="1385"/>
                  <a:pt x="3806" y="1362"/>
                  <a:pt x="3792" y="1357"/>
                </a:cubicBezTo>
                <a:close/>
                <a:moveTo>
                  <a:pt x="3050" y="58"/>
                </a:moveTo>
                <a:cubicBezTo>
                  <a:pt x="3053" y="62"/>
                  <a:pt x="3067" y="86"/>
                  <a:pt x="3067" y="76"/>
                </a:cubicBezTo>
                <a:cubicBezTo>
                  <a:pt x="3067" y="64"/>
                  <a:pt x="3064" y="51"/>
                  <a:pt x="3061" y="40"/>
                </a:cubicBezTo>
                <a:cubicBezTo>
                  <a:pt x="3058" y="27"/>
                  <a:pt x="3055" y="13"/>
                  <a:pt x="3051" y="0"/>
                </a:cubicBezTo>
                <a:cubicBezTo>
                  <a:pt x="3020" y="0"/>
                  <a:pt x="3020" y="0"/>
                  <a:pt x="3020" y="0"/>
                </a:cubicBezTo>
                <a:cubicBezTo>
                  <a:pt x="3024" y="11"/>
                  <a:pt x="3029" y="21"/>
                  <a:pt x="3034" y="31"/>
                </a:cubicBezTo>
                <a:cubicBezTo>
                  <a:pt x="3039" y="40"/>
                  <a:pt x="3044" y="49"/>
                  <a:pt x="3050" y="58"/>
                </a:cubicBezTo>
                <a:close/>
                <a:moveTo>
                  <a:pt x="3792" y="652"/>
                </a:moveTo>
                <a:cubicBezTo>
                  <a:pt x="3788" y="650"/>
                  <a:pt x="3783" y="651"/>
                  <a:pt x="3780" y="656"/>
                </a:cubicBezTo>
                <a:cubicBezTo>
                  <a:pt x="3776" y="661"/>
                  <a:pt x="3776" y="669"/>
                  <a:pt x="3778" y="676"/>
                </a:cubicBezTo>
                <a:cubicBezTo>
                  <a:pt x="3784" y="698"/>
                  <a:pt x="3792" y="718"/>
                  <a:pt x="3802" y="736"/>
                </a:cubicBezTo>
                <a:cubicBezTo>
                  <a:pt x="3807" y="746"/>
                  <a:pt x="3812" y="755"/>
                  <a:pt x="3818" y="763"/>
                </a:cubicBezTo>
                <a:cubicBezTo>
                  <a:pt x="3821" y="767"/>
                  <a:pt x="3835" y="791"/>
                  <a:pt x="3835" y="781"/>
                </a:cubicBezTo>
                <a:cubicBezTo>
                  <a:pt x="3835" y="769"/>
                  <a:pt x="3832" y="757"/>
                  <a:pt x="3829" y="746"/>
                </a:cubicBezTo>
                <a:cubicBezTo>
                  <a:pt x="3826" y="728"/>
                  <a:pt x="3821" y="711"/>
                  <a:pt x="3816" y="694"/>
                </a:cubicBezTo>
                <a:cubicBezTo>
                  <a:pt x="3811" y="680"/>
                  <a:pt x="3806" y="656"/>
                  <a:pt x="3792" y="652"/>
                </a:cubicBezTo>
                <a:close/>
                <a:moveTo>
                  <a:pt x="3770" y="58"/>
                </a:moveTo>
                <a:cubicBezTo>
                  <a:pt x="3781" y="87"/>
                  <a:pt x="3801" y="107"/>
                  <a:pt x="3821" y="124"/>
                </a:cubicBezTo>
                <a:cubicBezTo>
                  <a:pt x="3823" y="125"/>
                  <a:pt x="3825" y="127"/>
                  <a:pt x="3827" y="128"/>
                </a:cubicBezTo>
                <a:cubicBezTo>
                  <a:pt x="3828" y="128"/>
                  <a:pt x="3829" y="128"/>
                  <a:pt x="3829" y="128"/>
                </a:cubicBezTo>
                <a:cubicBezTo>
                  <a:pt x="3831" y="128"/>
                  <a:pt x="3832" y="127"/>
                  <a:pt x="3833" y="126"/>
                </a:cubicBezTo>
                <a:cubicBezTo>
                  <a:pt x="3837" y="121"/>
                  <a:pt x="3831" y="107"/>
                  <a:pt x="3830" y="103"/>
                </a:cubicBezTo>
                <a:cubicBezTo>
                  <a:pt x="3826" y="94"/>
                  <a:pt x="3822" y="87"/>
                  <a:pt x="3818" y="79"/>
                </a:cubicBezTo>
                <a:cubicBezTo>
                  <a:pt x="3812" y="65"/>
                  <a:pt x="3805" y="52"/>
                  <a:pt x="3796" y="40"/>
                </a:cubicBezTo>
                <a:cubicBezTo>
                  <a:pt x="3793" y="35"/>
                  <a:pt x="3789" y="31"/>
                  <a:pt x="3784" y="29"/>
                </a:cubicBezTo>
                <a:cubicBezTo>
                  <a:pt x="3779" y="27"/>
                  <a:pt x="3773" y="29"/>
                  <a:pt x="3770" y="34"/>
                </a:cubicBezTo>
                <a:cubicBezTo>
                  <a:pt x="3768" y="37"/>
                  <a:pt x="3767" y="42"/>
                  <a:pt x="3768" y="46"/>
                </a:cubicBezTo>
                <a:cubicBezTo>
                  <a:pt x="3768" y="50"/>
                  <a:pt x="3769" y="54"/>
                  <a:pt x="3770" y="58"/>
                </a:cubicBezTo>
                <a:close/>
                <a:moveTo>
                  <a:pt x="3818" y="58"/>
                </a:moveTo>
                <a:cubicBezTo>
                  <a:pt x="3821" y="62"/>
                  <a:pt x="3835" y="86"/>
                  <a:pt x="3835" y="76"/>
                </a:cubicBezTo>
                <a:cubicBezTo>
                  <a:pt x="3835" y="64"/>
                  <a:pt x="3832" y="51"/>
                  <a:pt x="3829" y="40"/>
                </a:cubicBezTo>
                <a:cubicBezTo>
                  <a:pt x="3826" y="27"/>
                  <a:pt x="3823" y="13"/>
                  <a:pt x="3819" y="0"/>
                </a:cubicBezTo>
                <a:cubicBezTo>
                  <a:pt x="3788" y="0"/>
                  <a:pt x="3788" y="0"/>
                  <a:pt x="3788" y="0"/>
                </a:cubicBezTo>
                <a:cubicBezTo>
                  <a:pt x="3792" y="11"/>
                  <a:pt x="3797" y="21"/>
                  <a:pt x="3802" y="31"/>
                </a:cubicBezTo>
                <a:cubicBezTo>
                  <a:pt x="3807" y="40"/>
                  <a:pt x="3812" y="49"/>
                  <a:pt x="3818" y="58"/>
                </a:cubicBezTo>
                <a:close/>
                <a:moveTo>
                  <a:pt x="3460" y="933"/>
                </a:moveTo>
                <a:cubicBezTo>
                  <a:pt x="3455" y="930"/>
                  <a:pt x="3448" y="932"/>
                  <a:pt x="3444" y="937"/>
                </a:cubicBezTo>
                <a:cubicBezTo>
                  <a:pt x="3440" y="942"/>
                  <a:pt x="3438" y="949"/>
                  <a:pt x="3437" y="956"/>
                </a:cubicBezTo>
                <a:cubicBezTo>
                  <a:pt x="3438" y="982"/>
                  <a:pt x="3441" y="1006"/>
                  <a:pt x="3444" y="1031"/>
                </a:cubicBezTo>
                <a:cubicBezTo>
                  <a:pt x="3446" y="1041"/>
                  <a:pt x="3447" y="1051"/>
                  <a:pt x="3449" y="1061"/>
                </a:cubicBezTo>
                <a:cubicBezTo>
                  <a:pt x="3450" y="1064"/>
                  <a:pt x="3453" y="1082"/>
                  <a:pt x="3457" y="1074"/>
                </a:cubicBezTo>
                <a:cubicBezTo>
                  <a:pt x="3459" y="1070"/>
                  <a:pt x="3460" y="1063"/>
                  <a:pt x="3461" y="1058"/>
                </a:cubicBezTo>
                <a:cubicBezTo>
                  <a:pt x="3463" y="1048"/>
                  <a:pt x="3464" y="1038"/>
                  <a:pt x="3465" y="1028"/>
                </a:cubicBezTo>
                <a:cubicBezTo>
                  <a:pt x="3468" y="1011"/>
                  <a:pt x="3469" y="994"/>
                  <a:pt x="3470" y="977"/>
                </a:cubicBezTo>
                <a:cubicBezTo>
                  <a:pt x="3471" y="963"/>
                  <a:pt x="3472" y="940"/>
                  <a:pt x="3460" y="933"/>
                </a:cubicBezTo>
                <a:close/>
                <a:moveTo>
                  <a:pt x="3457" y="425"/>
                </a:moveTo>
                <a:cubicBezTo>
                  <a:pt x="3460" y="429"/>
                  <a:pt x="3470" y="414"/>
                  <a:pt x="3475" y="406"/>
                </a:cubicBezTo>
                <a:cubicBezTo>
                  <a:pt x="3481" y="399"/>
                  <a:pt x="3487" y="390"/>
                  <a:pt x="3492" y="382"/>
                </a:cubicBezTo>
                <a:cubicBezTo>
                  <a:pt x="3499" y="370"/>
                  <a:pt x="3505" y="358"/>
                  <a:pt x="3511" y="346"/>
                </a:cubicBezTo>
                <a:cubicBezTo>
                  <a:pt x="3516" y="333"/>
                  <a:pt x="3522" y="321"/>
                  <a:pt x="3520" y="306"/>
                </a:cubicBezTo>
                <a:cubicBezTo>
                  <a:pt x="3520" y="303"/>
                  <a:pt x="3519" y="300"/>
                  <a:pt x="3517" y="298"/>
                </a:cubicBezTo>
                <a:cubicBezTo>
                  <a:pt x="3515" y="295"/>
                  <a:pt x="3512" y="295"/>
                  <a:pt x="3509" y="296"/>
                </a:cubicBezTo>
                <a:cubicBezTo>
                  <a:pt x="3502" y="298"/>
                  <a:pt x="3498" y="304"/>
                  <a:pt x="3494" y="310"/>
                </a:cubicBezTo>
                <a:cubicBezTo>
                  <a:pt x="3489" y="318"/>
                  <a:pt x="3484" y="326"/>
                  <a:pt x="3481" y="335"/>
                </a:cubicBezTo>
                <a:cubicBezTo>
                  <a:pt x="3475" y="349"/>
                  <a:pt x="3471" y="364"/>
                  <a:pt x="3466" y="380"/>
                </a:cubicBezTo>
                <a:cubicBezTo>
                  <a:pt x="3462" y="394"/>
                  <a:pt x="3453" y="421"/>
                  <a:pt x="3457" y="425"/>
                </a:cubicBezTo>
                <a:close/>
                <a:moveTo>
                  <a:pt x="3457" y="1133"/>
                </a:moveTo>
                <a:cubicBezTo>
                  <a:pt x="3460" y="1137"/>
                  <a:pt x="3470" y="1122"/>
                  <a:pt x="3475" y="1115"/>
                </a:cubicBezTo>
                <a:cubicBezTo>
                  <a:pt x="3481" y="1107"/>
                  <a:pt x="3487" y="1099"/>
                  <a:pt x="3492" y="1090"/>
                </a:cubicBezTo>
                <a:cubicBezTo>
                  <a:pt x="3499" y="1079"/>
                  <a:pt x="3505" y="1067"/>
                  <a:pt x="3511" y="1054"/>
                </a:cubicBezTo>
                <a:cubicBezTo>
                  <a:pt x="3516" y="1042"/>
                  <a:pt x="3522" y="1030"/>
                  <a:pt x="3520" y="1015"/>
                </a:cubicBezTo>
                <a:cubicBezTo>
                  <a:pt x="3520" y="1012"/>
                  <a:pt x="3519" y="1008"/>
                  <a:pt x="3517" y="1006"/>
                </a:cubicBezTo>
                <a:cubicBezTo>
                  <a:pt x="3515" y="1003"/>
                  <a:pt x="3512" y="1003"/>
                  <a:pt x="3509" y="1004"/>
                </a:cubicBezTo>
                <a:cubicBezTo>
                  <a:pt x="3502" y="1006"/>
                  <a:pt x="3498" y="1012"/>
                  <a:pt x="3494" y="1019"/>
                </a:cubicBezTo>
                <a:cubicBezTo>
                  <a:pt x="3489" y="1026"/>
                  <a:pt x="3484" y="1034"/>
                  <a:pt x="3481" y="1043"/>
                </a:cubicBezTo>
                <a:cubicBezTo>
                  <a:pt x="3475" y="1058"/>
                  <a:pt x="3471" y="1073"/>
                  <a:pt x="3466" y="1088"/>
                </a:cubicBezTo>
                <a:cubicBezTo>
                  <a:pt x="3462" y="1103"/>
                  <a:pt x="3453" y="1129"/>
                  <a:pt x="3457" y="1133"/>
                </a:cubicBezTo>
                <a:close/>
                <a:moveTo>
                  <a:pt x="3432" y="1047"/>
                </a:moveTo>
                <a:cubicBezTo>
                  <a:pt x="3427" y="1033"/>
                  <a:pt x="3422" y="1009"/>
                  <a:pt x="3408" y="1004"/>
                </a:cubicBezTo>
                <a:cubicBezTo>
                  <a:pt x="3404" y="1003"/>
                  <a:pt x="3399" y="1004"/>
                  <a:pt x="3396" y="1008"/>
                </a:cubicBezTo>
                <a:cubicBezTo>
                  <a:pt x="3392" y="1014"/>
                  <a:pt x="3392" y="1022"/>
                  <a:pt x="3394" y="1029"/>
                </a:cubicBezTo>
                <a:cubicBezTo>
                  <a:pt x="3400" y="1050"/>
                  <a:pt x="3408" y="1071"/>
                  <a:pt x="3418" y="1089"/>
                </a:cubicBezTo>
                <a:cubicBezTo>
                  <a:pt x="3423" y="1098"/>
                  <a:pt x="3428" y="1107"/>
                  <a:pt x="3434" y="1116"/>
                </a:cubicBezTo>
                <a:cubicBezTo>
                  <a:pt x="3437" y="1120"/>
                  <a:pt x="3451" y="1144"/>
                  <a:pt x="3451" y="1134"/>
                </a:cubicBezTo>
                <a:cubicBezTo>
                  <a:pt x="3451" y="1122"/>
                  <a:pt x="3448" y="1110"/>
                  <a:pt x="3445" y="1098"/>
                </a:cubicBezTo>
                <a:cubicBezTo>
                  <a:pt x="3442" y="1081"/>
                  <a:pt x="3437" y="1064"/>
                  <a:pt x="3432" y="1047"/>
                </a:cubicBezTo>
                <a:close/>
                <a:moveTo>
                  <a:pt x="3449" y="352"/>
                </a:moveTo>
                <a:cubicBezTo>
                  <a:pt x="3450" y="355"/>
                  <a:pt x="3453" y="374"/>
                  <a:pt x="3457" y="366"/>
                </a:cubicBezTo>
                <a:cubicBezTo>
                  <a:pt x="3459" y="361"/>
                  <a:pt x="3460" y="355"/>
                  <a:pt x="3461" y="350"/>
                </a:cubicBezTo>
                <a:cubicBezTo>
                  <a:pt x="3463" y="340"/>
                  <a:pt x="3464" y="330"/>
                  <a:pt x="3465" y="320"/>
                </a:cubicBezTo>
                <a:cubicBezTo>
                  <a:pt x="3468" y="303"/>
                  <a:pt x="3469" y="286"/>
                  <a:pt x="3470" y="268"/>
                </a:cubicBezTo>
                <a:cubicBezTo>
                  <a:pt x="3471" y="254"/>
                  <a:pt x="3472" y="232"/>
                  <a:pt x="3460" y="224"/>
                </a:cubicBezTo>
                <a:cubicBezTo>
                  <a:pt x="3455" y="221"/>
                  <a:pt x="3448" y="223"/>
                  <a:pt x="3444" y="228"/>
                </a:cubicBezTo>
                <a:cubicBezTo>
                  <a:pt x="3440" y="233"/>
                  <a:pt x="3438" y="241"/>
                  <a:pt x="3437" y="248"/>
                </a:cubicBezTo>
                <a:cubicBezTo>
                  <a:pt x="3438" y="273"/>
                  <a:pt x="3441" y="298"/>
                  <a:pt x="3444" y="323"/>
                </a:cubicBezTo>
                <a:cubicBezTo>
                  <a:pt x="3446" y="333"/>
                  <a:pt x="3447" y="343"/>
                  <a:pt x="3449" y="352"/>
                </a:cubicBezTo>
                <a:close/>
                <a:moveTo>
                  <a:pt x="3386" y="408"/>
                </a:moveTo>
                <a:cubicBezTo>
                  <a:pt x="3397" y="437"/>
                  <a:pt x="3417" y="457"/>
                  <a:pt x="3437" y="474"/>
                </a:cubicBezTo>
                <a:cubicBezTo>
                  <a:pt x="3439" y="475"/>
                  <a:pt x="3441" y="477"/>
                  <a:pt x="3443" y="478"/>
                </a:cubicBezTo>
                <a:cubicBezTo>
                  <a:pt x="3444" y="478"/>
                  <a:pt x="3445" y="478"/>
                  <a:pt x="3445" y="478"/>
                </a:cubicBezTo>
                <a:cubicBezTo>
                  <a:pt x="3447" y="478"/>
                  <a:pt x="3448" y="477"/>
                  <a:pt x="3449" y="476"/>
                </a:cubicBezTo>
                <a:cubicBezTo>
                  <a:pt x="3453" y="471"/>
                  <a:pt x="3447" y="457"/>
                  <a:pt x="3446" y="453"/>
                </a:cubicBezTo>
                <a:cubicBezTo>
                  <a:pt x="3442" y="444"/>
                  <a:pt x="3438" y="436"/>
                  <a:pt x="3434" y="429"/>
                </a:cubicBezTo>
                <a:cubicBezTo>
                  <a:pt x="3428" y="415"/>
                  <a:pt x="3421" y="402"/>
                  <a:pt x="3412" y="390"/>
                </a:cubicBezTo>
                <a:cubicBezTo>
                  <a:pt x="3409" y="385"/>
                  <a:pt x="3405" y="381"/>
                  <a:pt x="3400" y="379"/>
                </a:cubicBezTo>
                <a:cubicBezTo>
                  <a:pt x="3395" y="377"/>
                  <a:pt x="3389" y="379"/>
                  <a:pt x="3386" y="384"/>
                </a:cubicBezTo>
                <a:cubicBezTo>
                  <a:pt x="3384" y="387"/>
                  <a:pt x="3383" y="392"/>
                  <a:pt x="3384" y="396"/>
                </a:cubicBezTo>
                <a:cubicBezTo>
                  <a:pt x="3384" y="400"/>
                  <a:pt x="3385" y="404"/>
                  <a:pt x="3386" y="408"/>
                </a:cubicBezTo>
                <a:close/>
                <a:moveTo>
                  <a:pt x="2308" y="580"/>
                </a:moveTo>
                <a:cubicBezTo>
                  <a:pt x="2303" y="577"/>
                  <a:pt x="2296" y="579"/>
                  <a:pt x="2292" y="584"/>
                </a:cubicBezTo>
                <a:cubicBezTo>
                  <a:pt x="2288" y="589"/>
                  <a:pt x="2286" y="596"/>
                  <a:pt x="2285" y="604"/>
                </a:cubicBezTo>
                <a:cubicBezTo>
                  <a:pt x="2286" y="629"/>
                  <a:pt x="2289" y="654"/>
                  <a:pt x="2292" y="679"/>
                </a:cubicBezTo>
                <a:cubicBezTo>
                  <a:pt x="2294" y="688"/>
                  <a:pt x="2295" y="698"/>
                  <a:pt x="2297" y="708"/>
                </a:cubicBezTo>
                <a:cubicBezTo>
                  <a:pt x="2298" y="711"/>
                  <a:pt x="2301" y="730"/>
                  <a:pt x="2305" y="721"/>
                </a:cubicBezTo>
                <a:cubicBezTo>
                  <a:pt x="2307" y="717"/>
                  <a:pt x="2308" y="711"/>
                  <a:pt x="2309" y="706"/>
                </a:cubicBezTo>
                <a:cubicBezTo>
                  <a:pt x="2311" y="696"/>
                  <a:pt x="2312" y="685"/>
                  <a:pt x="2313" y="675"/>
                </a:cubicBezTo>
                <a:cubicBezTo>
                  <a:pt x="2316" y="658"/>
                  <a:pt x="2317" y="641"/>
                  <a:pt x="2318" y="624"/>
                </a:cubicBezTo>
                <a:cubicBezTo>
                  <a:pt x="2319" y="610"/>
                  <a:pt x="2320" y="587"/>
                  <a:pt x="2308" y="580"/>
                </a:cubicBezTo>
                <a:close/>
                <a:moveTo>
                  <a:pt x="2323" y="762"/>
                </a:moveTo>
                <a:cubicBezTo>
                  <a:pt x="2329" y="754"/>
                  <a:pt x="2335" y="746"/>
                  <a:pt x="2340" y="738"/>
                </a:cubicBezTo>
                <a:cubicBezTo>
                  <a:pt x="2347" y="726"/>
                  <a:pt x="2353" y="714"/>
                  <a:pt x="2359" y="702"/>
                </a:cubicBezTo>
                <a:cubicBezTo>
                  <a:pt x="2364" y="689"/>
                  <a:pt x="2370" y="677"/>
                  <a:pt x="2368" y="662"/>
                </a:cubicBezTo>
                <a:cubicBezTo>
                  <a:pt x="2368" y="659"/>
                  <a:pt x="2367" y="656"/>
                  <a:pt x="2366" y="653"/>
                </a:cubicBezTo>
                <a:cubicBezTo>
                  <a:pt x="2363" y="651"/>
                  <a:pt x="2360" y="651"/>
                  <a:pt x="2357" y="651"/>
                </a:cubicBezTo>
                <a:cubicBezTo>
                  <a:pt x="2350" y="653"/>
                  <a:pt x="2346" y="659"/>
                  <a:pt x="2342" y="666"/>
                </a:cubicBezTo>
                <a:cubicBezTo>
                  <a:pt x="2337" y="674"/>
                  <a:pt x="2332" y="681"/>
                  <a:pt x="2329" y="690"/>
                </a:cubicBezTo>
                <a:cubicBezTo>
                  <a:pt x="2323" y="705"/>
                  <a:pt x="2319" y="720"/>
                  <a:pt x="2314" y="735"/>
                </a:cubicBezTo>
                <a:cubicBezTo>
                  <a:pt x="2310" y="750"/>
                  <a:pt x="2301" y="776"/>
                  <a:pt x="2305" y="781"/>
                </a:cubicBezTo>
                <a:cubicBezTo>
                  <a:pt x="2308" y="785"/>
                  <a:pt x="2318" y="769"/>
                  <a:pt x="2323" y="762"/>
                </a:cubicBezTo>
                <a:close/>
                <a:moveTo>
                  <a:pt x="2305" y="16"/>
                </a:moveTo>
                <a:cubicBezTo>
                  <a:pt x="2307" y="11"/>
                  <a:pt x="2308" y="5"/>
                  <a:pt x="2309" y="0"/>
                </a:cubicBezTo>
                <a:cubicBezTo>
                  <a:pt x="2297" y="0"/>
                  <a:pt x="2297" y="0"/>
                  <a:pt x="2297" y="0"/>
                </a:cubicBezTo>
                <a:cubicBezTo>
                  <a:pt x="2297" y="1"/>
                  <a:pt x="2297" y="2"/>
                  <a:pt x="2297" y="3"/>
                </a:cubicBezTo>
                <a:cubicBezTo>
                  <a:pt x="2298" y="5"/>
                  <a:pt x="2301" y="24"/>
                  <a:pt x="2305" y="16"/>
                </a:cubicBezTo>
                <a:close/>
                <a:moveTo>
                  <a:pt x="2305" y="1486"/>
                </a:moveTo>
                <a:cubicBezTo>
                  <a:pt x="2308" y="1490"/>
                  <a:pt x="2318" y="1475"/>
                  <a:pt x="2323" y="1468"/>
                </a:cubicBezTo>
                <a:cubicBezTo>
                  <a:pt x="2329" y="1460"/>
                  <a:pt x="2335" y="1452"/>
                  <a:pt x="2340" y="1443"/>
                </a:cubicBezTo>
                <a:cubicBezTo>
                  <a:pt x="2347" y="1432"/>
                  <a:pt x="2353" y="1420"/>
                  <a:pt x="2359" y="1407"/>
                </a:cubicBezTo>
                <a:cubicBezTo>
                  <a:pt x="2364" y="1395"/>
                  <a:pt x="2370" y="1382"/>
                  <a:pt x="2368" y="1368"/>
                </a:cubicBezTo>
                <a:cubicBezTo>
                  <a:pt x="2368" y="1364"/>
                  <a:pt x="2367" y="1361"/>
                  <a:pt x="2366" y="1359"/>
                </a:cubicBezTo>
                <a:cubicBezTo>
                  <a:pt x="2363" y="1356"/>
                  <a:pt x="2360" y="1356"/>
                  <a:pt x="2357" y="1357"/>
                </a:cubicBezTo>
                <a:cubicBezTo>
                  <a:pt x="2350" y="1359"/>
                  <a:pt x="2346" y="1365"/>
                  <a:pt x="2342" y="1372"/>
                </a:cubicBezTo>
                <a:cubicBezTo>
                  <a:pt x="2337" y="1379"/>
                  <a:pt x="2332" y="1387"/>
                  <a:pt x="2329" y="1396"/>
                </a:cubicBezTo>
                <a:cubicBezTo>
                  <a:pt x="2323" y="1411"/>
                  <a:pt x="2319" y="1426"/>
                  <a:pt x="2314" y="1441"/>
                </a:cubicBezTo>
                <a:cubicBezTo>
                  <a:pt x="2310" y="1456"/>
                  <a:pt x="2301" y="1482"/>
                  <a:pt x="2305" y="1486"/>
                </a:cubicBezTo>
                <a:close/>
                <a:moveTo>
                  <a:pt x="3002" y="58"/>
                </a:moveTo>
                <a:cubicBezTo>
                  <a:pt x="3013" y="87"/>
                  <a:pt x="3033" y="107"/>
                  <a:pt x="3053" y="124"/>
                </a:cubicBezTo>
                <a:cubicBezTo>
                  <a:pt x="3055" y="125"/>
                  <a:pt x="3057" y="127"/>
                  <a:pt x="3059" y="128"/>
                </a:cubicBezTo>
                <a:cubicBezTo>
                  <a:pt x="3060" y="128"/>
                  <a:pt x="3061" y="128"/>
                  <a:pt x="3061" y="128"/>
                </a:cubicBezTo>
                <a:cubicBezTo>
                  <a:pt x="3063" y="128"/>
                  <a:pt x="3064" y="127"/>
                  <a:pt x="3065" y="126"/>
                </a:cubicBezTo>
                <a:cubicBezTo>
                  <a:pt x="3069" y="121"/>
                  <a:pt x="3063" y="107"/>
                  <a:pt x="3062" y="103"/>
                </a:cubicBezTo>
                <a:cubicBezTo>
                  <a:pt x="3058" y="94"/>
                  <a:pt x="3054" y="87"/>
                  <a:pt x="3050" y="79"/>
                </a:cubicBezTo>
                <a:cubicBezTo>
                  <a:pt x="3044" y="65"/>
                  <a:pt x="3037" y="52"/>
                  <a:pt x="3028" y="40"/>
                </a:cubicBezTo>
                <a:cubicBezTo>
                  <a:pt x="3025" y="35"/>
                  <a:pt x="3021" y="31"/>
                  <a:pt x="3016" y="29"/>
                </a:cubicBezTo>
                <a:cubicBezTo>
                  <a:pt x="3011" y="27"/>
                  <a:pt x="3005" y="29"/>
                  <a:pt x="3002" y="34"/>
                </a:cubicBezTo>
                <a:cubicBezTo>
                  <a:pt x="3000" y="37"/>
                  <a:pt x="2999" y="42"/>
                  <a:pt x="3000" y="46"/>
                </a:cubicBezTo>
                <a:cubicBezTo>
                  <a:pt x="3000" y="50"/>
                  <a:pt x="3001" y="54"/>
                  <a:pt x="3002" y="58"/>
                </a:cubicBezTo>
                <a:close/>
                <a:moveTo>
                  <a:pt x="2280" y="694"/>
                </a:moveTo>
                <a:cubicBezTo>
                  <a:pt x="2275" y="680"/>
                  <a:pt x="2270" y="656"/>
                  <a:pt x="2256" y="652"/>
                </a:cubicBezTo>
                <a:cubicBezTo>
                  <a:pt x="2252" y="650"/>
                  <a:pt x="2247" y="651"/>
                  <a:pt x="2244" y="656"/>
                </a:cubicBezTo>
                <a:cubicBezTo>
                  <a:pt x="2240" y="661"/>
                  <a:pt x="2240" y="669"/>
                  <a:pt x="2242" y="676"/>
                </a:cubicBezTo>
                <a:cubicBezTo>
                  <a:pt x="2248" y="698"/>
                  <a:pt x="2256" y="718"/>
                  <a:pt x="2266" y="736"/>
                </a:cubicBezTo>
                <a:cubicBezTo>
                  <a:pt x="2271" y="746"/>
                  <a:pt x="2276" y="755"/>
                  <a:pt x="2282" y="763"/>
                </a:cubicBezTo>
                <a:cubicBezTo>
                  <a:pt x="2285" y="767"/>
                  <a:pt x="2299" y="791"/>
                  <a:pt x="2299" y="781"/>
                </a:cubicBezTo>
                <a:cubicBezTo>
                  <a:pt x="2299" y="769"/>
                  <a:pt x="2296" y="757"/>
                  <a:pt x="2293" y="746"/>
                </a:cubicBezTo>
                <a:cubicBezTo>
                  <a:pt x="2290" y="728"/>
                  <a:pt x="2285" y="711"/>
                  <a:pt x="2280" y="694"/>
                </a:cubicBezTo>
                <a:close/>
                <a:moveTo>
                  <a:pt x="1921" y="425"/>
                </a:moveTo>
                <a:cubicBezTo>
                  <a:pt x="1924" y="429"/>
                  <a:pt x="1934" y="414"/>
                  <a:pt x="1939" y="406"/>
                </a:cubicBezTo>
                <a:cubicBezTo>
                  <a:pt x="1945" y="399"/>
                  <a:pt x="1951" y="390"/>
                  <a:pt x="1956" y="382"/>
                </a:cubicBezTo>
                <a:cubicBezTo>
                  <a:pt x="1963" y="370"/>
                  <a:pt x="1969" y="358"/>
                  <a:pt x="1975" y="346"/>
                </a:cubicBezTo>
                <a:cubicBezTo>
                  <a:pt x="1980" y="333"/>
                  <a:pt x="1986" y="321"/>
                  <a:pt x="1984" y="306"/>
                </a:cubicBezTo>
                <a:cubicBezTo>
                  <a:pt x="1984" y="303"/>
                  <a:pt x="1983" y="300"/>
                  <a:pt x="1982" y="298"/>
                </a:cubicBezTo>
                <a:cubicBezTo>
                  <a:pt x="1979" y="295"/>
                  <a:pt x="1976" y="295"/>
                  <a:pt x="1973" y="296"/>
                </a:cubicBezTo>
                <a:cubicBezTo>
                  <a:pt x="1966" y="298"/>
                  <a:pt x="1962" y="304"/>
                  <a:pt x="1958" y="310"/>
                </a:cubicBezTo>
                <a:cubicBezTo>
                  <a:pt x="1953" y="318"/>
                  <a:pt x="1948" y="326"/>
                  <a:pt x="1945" y="335"/>
                </a:cubicBezTo>
                <a:cubicBezTo>
                  <a:pt x="1939" y="349"/>
                  <a:pt x="1935" y="364"/>
                  <a:pt x="1930" y="380"/>
                </a:cubicBezTo>
                <a:cubicBezTo>
                  <a:pt x="1926" y="394"/>
                  <a:pt x="1917" y="421"/>
                  <a:pt x="1921" y="425"/>
                </a:cubicBezTo>
                <a:close/>
                <a:moveTo>
                  <a:pt x="2234" y="764"/>
                </a:moveTo>
                <a:cubicBezTo>
                  <a:pt x="2245" y="793"/>
                  <a:pt x="2265" y="813"/>
                  <a:pt x="2285" y="829"/>
                </a:cubicBezTo>
                <a:cubicBezTo>
                  <a:pt x="2287" y="831"/>
                  <a:pt x="2289" y="833"/>
                  <a:pt x="2291" y="833"/>
                </a:cubicBezTo>
                <a:cubicBezTo>
                  <a:pt x="2292" y="833"/>
                  <a:pt x="2293" y="834"/>
                  <a:pt x="2293" y="833"/>
                </a:cubicBezTo>
                <a:cubicBezTo>
                  <a:pt x="2295" y="833"/>
                  <a:pt x="2296" y="833"/>
                  <a:pt x="2297" y="831"/>
                </a:cubicBezTo>
                <a:cubicBezTo>
                  <a:pt x="2301" y="826"/>
                  <a:pt x="2295" y="813"/>
                  <a:pt x="2294" y="808"/>
                </a:cubicBezTo>
                <a:cubicBezTo>
                  <a:pt x="2290" y="800"/>
                  <a:pt x="2286" y="792"/>
                  <a:pt x="2282" y="784"/>
                </a:cubicBezTo>
                <a:cubicBezTo>
                  <a:pt x="2276" y="771"/>
                  <a:pt x="2269" y="758"/>
                  <a:pt x="2260" y="746"/>
                </a:cubicBezTo>
                <a:cubicBezTo>
                  <a:pt x="2257" y="741"/>
                  <a:pt x="2253" y="736"/>
                  <a:pt x="2248" y="735"/>
                </a:cubicBezTo>
                <a:cubicBezTo>
                  <a:pt x="2243" y="733"/>
                  <a:pt x="2237" y="734"/>
                  <a:pt x="2234" y="740"/>
                </a:cubicBezTo>
                <a:cubicBezTo>
                  <a:pt x="2232" y="743"/>
                  <a:pt x="2231" y="747"/>
                  <a:pt x="2232" y="752"/>
                </a:cubicBezTo>
                <a:cubicBezTo>
                  <a:pt x="2232" y="756"/>
                  <a:pt x="2233" y="760"/>
                  <a:pt x="2234" y="764"/>
                </a:cubicBezTo>
                <a:close/>
                <a:moveTo>
                  <a:pt x="2234" y="58"/>
                </a:moveTo>
                <a:cubicBezTo>
                  <a:pt x="2245" y="87"/>
                  <a:pt x="2265" y="107"/>
                  <a:pt x="2285" y="124"/>
                </a:cubicBezTo>
                <a:cubicBezTo>
                  <a:pt x="2287" y="125"/>
                  <a:pt x="2289" y="127"/>
                  <a:pt x="2291" y="128"/>
                </a:cubicBezTo>
                <a:cubicBezTo>
                  <a:pt x="2292" y="128"/>
                  <a:pt x="2293" y="128"/>
                  <a:pt x="2293" y="128"/>
                </a:cubicBezTo>
                <a:cubicBezTo>
                  <a:pt x="2295" y="128"/>
                  <a:pt x="2296" y="127"/>
                  <a:pt x="2297" y="126"/>
                </a:cubicBezTo>
                <a:cubicBezTo>
                  <a:pt x="2301" y="121"/>
                  <a:pt x="2295" y="107"/>
                  <a:pt x="2294" y="103"/>
                </a:cubicBezTo>
                <a:cubicBezTo>
                  <a:pt x="2290" y="94"/>
                  <a:pt x="2286" y="87"/>
                  <a:pt x="2282" y="79"/>
                </a:cubicBezTo>
                <a:cubicBezTo>
                  <a:pt x="2276" y="65"/>
                  <a:pt x="2269" y="52"/>
                  <a:pt x="2260" y="40"/>
                </a:cubicBezTo>
                <a:cubicBezTo>
                  <a:pt x="2257" y="35"/>
                  <a:pt x="2253" y="31"/>
                  <a:pt x="2248" y="29"/>
                </a:cubicBezTo>
                <a:cubicBezTo>
                  <a:pt x="2243" y="27"/>
                  <a:pt x="2237" y="29"/>
                  <a:pt x="2234" y="34"/>
                </a:cubicBezTo>
                <a:cubicBezTo>
                  <a:pt x="2232" y="37"/>
                  <a:pt x="2231" y="42"/>
                  <a:pt x="2232" y="46"/>
                </a:cubicBezTo>
                <a:cubicBezTo>
                  <a:pt x="2232" y="50"/>
                  <a:pt x="2233" y="54"/>
                  <a:pt x="2234" y="58"/>
                </a:cubicBezTo>
                <a:close/>
                <a:moveTo>
                  <a:pt x="2282" y="58"/>
                </a:moveTo>
                <a:cubicBezTo>
                  <a:pt x="2285" y="62"/>
                  <a:pt x="2299" y="86"/>
                  <a:pt x="2299" y="76"/>
                </a:cubicBezTo>
                <a:cubicBezTo>
                  <a:pt x="2299" y="64"/>
                  <a:pt x="2296" y="51"/>
                  <a:pt x="2293" y="40"/>
                </a:cubicBezTo>
                <a:cubicBezTo>
                  <a:pt x="2290" y="27"/>
                  <a:pt x="2287" y="13"/>
                  <a:pt x="2283" y="0"/>
                </a:cubicBezTo>
                <a:cubicBezTo>
                  <a:pt x="2252" y="0"/>
                  <a:pt x="2252" y="0"/>
                  <a:pt x="2252" y="0"/>
                </a:cubicBezTo>
                <a:cubicBezTo>
                  <a:pt x="2256" y="11"/>
                  <a:pt x="2261" y="21"/>
                  <a:pt x="2266" y="31"/>
                </a:cubicBezTo>
                <a:cubicBezTo>
                  <a:pt x="2271" y="40"/>
                  <a:pt x="2276" y="49"/>
                  <a:pt x="2282" y="58"/>
                </a:cubicBezTo>
                <a:close/>
                <a:moveTo>
                  <a:pt x="2280" y="1400"/>
                </a:moveTo>
                <a:cubicBezTo>
                  <a:pt x="2275" y="1385"/>
                  <a:pt x="2270" y="1362"/>
                  <a:pt x="2256" y="1357"/>
                </a:cubicBezTo>
                <a:cubicBezTo>
                  <a:pt x="2252" y="1356"/>
                  <a:pt x="2247" y="1357"/>
                  <a:pt x="2244" y="1361"/>
                </a:cubicBezTo>
                <a:cubicBezTo>
                  <a:pt x="2240" y="1367"/>
                  <a:pt x="2240" y="1375"/>
                  <a:pt x="2242" y="1382"/>
                </a:cubicBezTo>
                <a:cubicBezTo>
                  <a:pt x="2248" y="1403"/>
                  <a:pt x="2256" y="1423"/>
                  <a:pt x="2266" y="1442"/>
                </a:cubicBezTo>
                <a:cubicBezTo>
                  <a:pt x="2271" y="1451"/>
                  <a:pt x="2276" y="1460"/>
                  <a:pt x="2282" y="1469"/>
                </a:cubicBezTo>
                <a:cubicBezTo>
                  <a:pt x="2285" y="1473"/>
                  <a:pt x="2299" y="1497"/>
                  <a:pt x="2299" y="1487"/>
                </a:cubicBezTo>
                <a:cubicBezTo>
                  <a:pt x="2299" y="1475"/>
                  <a:pt x="2296" y="1462"/>
                  <a:pt x="2293" y="1451"/>
                </a:cubicBezTo>
                <a:cubicBezTo>
                  <a:pt x="2290" y="1434"/>
                  <a:pt x="2285" y="1417"/>
                  <a:pt x="2280" y="1400"/>
                </a:cubicBezTo>
                <a:close/>
                <a:moveTo>
                  <a:pt x="2692" y="933"/>
                </a:moveTo>
                <a:cubicBezTo>
                  <a:pt x="2687" y="930"/>
                  <a:pt x="2680" y="932"/>
                  <a:pt x="2676" y="937"/>
                </a:cubicBezTo>
                <a:cubicBezTo>
                  <a:pt x="2672" y="942"/>
                  <a:pt x="2670" y="949"/>
                  <a:pt x="2669" y="956"/>
                </a:cubicBezTo>
                <a:cubicBezTo>
                  <a:pt x="2670" y="982"/>
                  <a:pt x="2673" y="1006"/>
                  <a:pt x="2676" y="1031"/>
                </a:cubicBezTo>
                <a:cubicBezTo>
                  <a:pt x="2678" y="1041"/>
                  <a:pt x="2679" y="1051"/>
                  <a:pt x="2681" y="1061"/>
                </a:cubicBezTo>
                <a:cubicBezTo>
                  <a:pt x="2682" y="1064"/>
                  <a:pt x="2685" y="1082"/>
                  <a:pt x="2689" y="1074"/>
                </a:cubicBezTo>
                <a:cubicBezTo>
                  <a:pt x="2691" y="1070"/>
                  <a:pt x="2692" y="1063"/>
                  <a:pt x="2693" y="1058"/>
                </a:cubicBezTo>
                <a:cubicBezTo>
                  <a:pt x="2695" y="1048"/>
                  <a:pt x="2696" y="1038"/>
                  <a:pt x="2697" y="1028"/>
                </a:cubicBezTo>
                <a:cubicBezTo>
                  <a:pt x="2700" y="1011"/>
                  <a:pt x="2701" y="994"/>
                  <a:pt x="2702" y="977"/>
                </a:cubicBezTo>
                <a:cubicBezTo>
                  <a:pt x="2703" y="963"/>
                  <a:pt x="2704" y="940"/>
                  <a:pt x="2692" y="933"/>
                </a:cubicBezTo>
                <a:close/>
                <a:moveTo>
                  <a:pt x="2664" y="1047"/>
                </a:moveTo>
                <a:cubicBezTo>
                  <a:pt x="2659" y="1033"/>
                  <a:pt x="2654" y="1009"/>
                  <a:pt x="2640" y="1004"/>
                </a:cubicBezTo>
                <a:cubicBezTo>
                  <a:pt x="2636" y="1003"/>
                  <a:pt x="2631" y="1004"/>
                  <a:pt x="2628" y="1008"/>
                </a:cubicBezTo>
                <a:cubicBezTo>
                  <a:pt x="2624" y="1014"/>
                  <a:pt x="2624" y="1022"/>
                  <a:pt x="2626" y="1029"/>
                </a:cubicBezTo>
                <a:cubicBezTo>
                  <a:pt x="2632" y="1050"/>
                  <a:pt x="2640" y="1071"/>
                  <a:pt x="2650" y="1089"/>
                </a:cubicBezTo>
                <a:cubicBezTo>
                  <a:pt x="2655" y="1098"/>
                  <a:pt x="2660" y="1107"/>
                  <a:pt x="2666" y="1116"/>
                </a:cubicBezTo>
                <a:cubicBezTo>
                  <a:pt x="2669" y="1120"/>
                  <a:pt x="2683" y="1144"/>
                  <a:pt x="2683" y="1134"/>
                </a:cubicBezTo>
                <a:cubicBezTo>
                  <a:pt x="2683" y="1122"/>
                  <a:pt x="2680" y="1110"/>
                  <a:pt x="2677" y="1098"/>
                </a:cubicBezTo>
                <a:cubicBezTo>
                  <a:pt x="2674" y="1081"/>
                  <a:pt x="2669" y="1064"/>
                  <a:pt x="2664" y="1047"/>
                </a:cubicBezTo>
                <a:close/>
                <a:moveTo>
                  <a:pt x="2689" y="1133"/>
                </a:moveTo>
                <a:cubicBezTo>
                  <a:pt x="2692" y="1137"/>
                  <a:pt x="2702" y="1122"/>
                  <a:pt x="2707" y="1115"/>
                </a:cubicBezTo>
                <a:cubicBezTo>
                  <a:pt x="2713" y="1107"/>
                  <a:pt x="2719" y="1099"/>
                  <a:pt x="2724" y="1090"/>
                </a:cubicBezTo>
                <a:cubicBezTo>
                  <a:pt x="2731" y="1079"/>
                  <a:pt x="2737" y="1067"/>
                  <a:pt x="2743" y="1054"/>
                </a:cubicBezTo>
                <a:cubicBezTo>
                  <a:pt x="2748" y="1042"/>
                  <a:pt x="2754" y="1030"/>
                  <a:pt x="2752" y="1015"/>
                </a:cubicBezTo>
                <a:cubicBezTo>
                  <a:pt x="2752" y="1012"/>
                  <a:pt x="2751" y="1008"/>
                  <a:pt x="2750" y="1006"/>
                </a:cubicBezTo>
                <a:cubicBezTo>
                  <a:pt x="2747" y="1003"/>
                  <a:pt x="2744" y="1003"/>
                  <a:pt x="2741" y="1004"/>
                </a:cubicBezTo>
                <a:cubicBezTo>
                  <a:pt x="2734" y="1006"/>
                  <a:pt x="2730" y="1012"/>
                  <a:pt x="2726" y="1019"/>
                </a:cubicBezTo>
                <a:cubicBezTo>
                  <a:pt x="2721" y="1026"/>
                  <a:pt x="2716" y="1034"/>
                  <a:pt x="2713" y="1043"/>
                </a:cubicBezTo>
                <a:cubicBezTo>
                  <a:pt x="2707" y="1058"/>
                  <a:pt x="2703" y="1073"/>
                  <a:pt x="2698" y="1088"/>
                </a:cubicBezTo>
                <a:cubicBezTo>
                  <a:pt x="2694" y="1103"/>
                  <a:pt x="2685" y="1129"/>
                  <a:pt x="2689" y="1133"/>
                </a:cubicBezTo>
                <a:close/>
                <a:moveTo>
                  <a:pt x="3002" y="764"/>
                </a:moveTo>
                <a:cubicBezTo>
                  <a:pt x="3013" y="793"/>
                  <a:pt x="3033" y="813"/>
                  <a:pt x="3053" y="829"/>
                </a:cubicBezTo>
                <a:cubicBezTo>
                  <a:pt x="3055" y="831"/>
                  <a:pt x="3057" y="833"/>
                  <a:pt x="3059" y="833"/>
                </a:cubicBezTo>
                <a:cubicBezTo>
                  <a:pt x="3060" y="833"/>
                  <a:pt x="3061" y="834"/>
                  <a:pt x="3061" y="833"/>
                </a:cubicBezTo>
                <a:cubicBezTo>
                  <a:pt x="3063" y="833"/>
                  <a:pt x="3064" y="833"/>
                  <a:pt x="3065" y="831"/>
                </a:cubicBezTo>
                <a:cubicBezTo>
                  <a:pt x="3069" y="826"/>
                  <a:pt x="3063" y="813"/>
                  <a:pt x="3062" y="808"/>
                </a:cubicBezTo>
                <a:cubicBezTo>
                  <a:pt x="3058" y="800"/>
                  <a:pt x="3054" y="792"/>
                  <a:pt x="3050" y="784"/>
                </a:cubicBezTo>
                <a:cubicBezTo>
                  <a:pt x="3044" y="771"/>
                  <a:pt x="3037" y="758"/>
                  <a:pt x="3028" y="746"/>
                </a:cubicBezTo>
                <a:cubicBezTo>
                  <a:pt x="3025" y="741"/>
                  <a:pt x="3021" y="736"/>
                  <a:pt x="3016" y="735"/>
                </a:cubicBezTo>
                <a:cubicBezTo>
                  <a:pt x="3011" y="733"/>
                  <a:pt x="3005" y="734"/>
                  <a:pt x="3002" y="740"/>
                </a:cubicBezTo>
                <a:cubicBezTo>
                  <a:pt x="3000" y="743"/>
                  <a:pt x="2999" y="747"/>
                  <a:pt x="3000" y="752"/>
                </a:cubicBezTo>
                <a:cubicBezTo>
                  <a:pt x="3000" y="756"/>
                  <a:pt x="3001" y="760"/>
                  <a:pt x="3002" y="764"/>
                </a:cubicBezTo>
                <a:close/>
                <a:moveTo>
                  <a:pt x="2689" y="425"/>
                </a:moveTo>
                <a:cubicBezTo>
                  <a:pt x="2692" y="429"/>
                  <a:pt x="2702" y="414"/>
                  <a:pt x="2707" y="406"/>
                </a:cubicBezTo>
                <a:cubicBezTo>
                  <a:pt x="2713" y="399"/>
                  <a:pt x="2719" y="390"/>
                  <a:pt x="2724" y="382"/>
                </a:cubicBezTo>
                <a:cubicBezTo>
                  <a:pt x="2731" y="370"/>
                  <a:pt x="2737" y="358"/>
                  <a:pt x="2743" y="346"/>
                </a:cubicBezTo>
                <a:cubicBezTo>
                  <a:pt x="2748" y="333"/>
                  <a:pt x="2754" y="321"/>
                  <a:pt x="2752" y="306"/>
                </a:cubicBezTo>
                <a:cubicBezTo>
                  <a:pt x="2752" y="303"/>
                  <a:pt x="2751" y="300"/>
                  <a:pt x="2750" y="298"/>
                </a:cubicBezTo>
                <a:cubicBezTo>
                  <a:pt x="2747" y="295"/>
                  <a:pt x="2744" y="295"/>
                  <a:pt x="2741" y="296"/>
                </a:cubicBezTo>
                <a:cubicBezTo>
                  <a:pt x="2734" y="298"/>
                  <a:pt x="2730" y="304"/>
                  <a:pt x="2726" y="310"/>
                </a:cubicBezTo>
                <a:cubicBezTo>
                  <a:pt x="2721" y="318"/>
                  <a:pt x="2716" y="326"/>
                  <a:pt x="2713" y="335"/>
                </a:cubicBezTo>
                <a:cubicBezTo>
                  <a:pt x="2707" y="349"/>
                  <a:pt x="2703" y="364"/>
                  <a:pt x="2698" y="380"/>
                </a:cubicBezTo>
                <a:cubicBezTo>
                  <a:pt x="2694" y="394"/>
                  <a:pt x="2685" y="421"/>
                  <a:pt x="2689" y="425"/>
                </a:cubicBezTo>
                <a:close/>
                <a:moveTo>
                  <a:pt x="2650" y="381"/>
                </a:moveTo>
                <a:cubicBezTo>
                  <a:pt x="2655" y="390"/>
                  <a:pt x="2660" y="399"/>
                  <a:pt x="2666" y="407"/>
                </a:cubicBezTo>
                <a:cubicBezTo>
                  <a:pt x="2669" y="411"/>
                  <a:pt x="2683" y="436"/>
                  <a:pt x="2683" y="426"/>
                </a:cubicBezTo>
                <a:cubicBezTo>
                  <a:pt x="2683" y="414"/>
                  <a:pt x="2680" y="401"/>
                  <a:pt x="2677" y="390"/>
                </a:cubicBezTo>
                <a:cubicBezTo>
                  <a:pt x="2674" y="373"/>
                  <a:pt x="2669" y="355"/>
                  <a:pt x="2664" y="339"/>
                </a:cubicBezTo>
                <a:cubicBezTo>
                  <a:pt x="2659" y="324"/>
                  <a:pt x="2654" y="301"/>
                  <a:pt x="2640" y="296"/>
                </a:cubicBezTo>
                <a:cubicBezTo>
                  <a:pt x="2636" y="294"/>
                  <a:pt x="2631" y="296"/>
                  <a:pt x="2628" y="300"/>
                </a:cubicBezTo>
                <a:cubicBezTo>
                  <a:pt x="2624" y="305"/>
                  <a:pt x="2624" y="314"/>
                  <a:pt x="2626" y="321"/>
                </a:cubicBezTo>
                <a:cubicBezTo>
                  <a:pt x="2632" y="342"/>
                  <a:pt x="2640" y="362"/>
                  <a:pt x="2650" y="381"/>
                </a:cubicBezTo>
                <a:close/>
                <a:moveTo>
                  <a:pt x="2618" y="408"/>
                </a:moveTo>
                <a:cubicBezTo>
                  <a:pt x="2629" y="437"/>
                  <a:pt x="2649" y="457"/>
                  <a:pt x="2669" y="474"/>
                </a:cubicBezTo>
                <a:cubicBezTo>
                  <a:pt x="2671" y="475"/>
                  <a:pt x="2673" y="477"/>
                  <a:pt x="2675" y="478"/>
                </a:cubicBezTo>
                <a:cubicBezTo>
                  <a:pt x="2676" y="478"/>
                  <a:pt x="2677" y="478"/>
                  <a:pt x="2677" y="478"/>
                </a:cubicBezTo>
                <a:cubicBezTo>
                  <a:pt x="2679" y="478"/>
                  <a:pt x="2680" y="477"/>
                  <a:pt x="2681" y="476"/>
                </a:cubicBezTo>
                <a:cubicBezTo>
                  <a:pt x="2685" y="471"/>
                  <a:pt x="2679" y="457"/>
                  <a:pt x="2678" y="453"/>
                </a:cubicBezTo>
                <a:cubicBezTo>
                  <a:pt x="2674" y="444"/>
                  <a:pt x="2670" y="436"/>
                  <a:pt x="2666" y="429"/>
                </a:cubicBezTo>
                <a:cubicBezTo>
                  <a:pt x="2660" y="415"/>
                  <a:pt x="2653" y="402"/>
                  <a:pt x="2644" y="390"/>
                </a:cubicBezTo>
                <a:cubicBezTo>
                  <a:pt x="2641" y="385"/>
                  <a:pt x="2637" y="381"/>
                  <a:pt x="2632" y="379"/>
                </a:cubicBezTo>
                <a:cubicBezTo>
                  <a:pt x="2627" y="377"/>
                  <a:pt x="2621" y="379"/>
                  <a:pt x="2618" y="384"/>
                </a:cubicBezTo>
                <a:cubicBezTo>
                  <a:pt x="2616" y="387"/>
                  <a:pt x="2615" y="392"/>
                  <a:pt x="2616" y="396"/>
                </a:cubicBezTo>
                <a:cubicBezTo>
                  <a:pt x="2616" y="400"/>
                  <a:pt x="2617" y="404"/>
                  <a:pt x="2618" y="408"/>
                </a:cubicBezTo>
                <a:close/>
                <a:moveTo>
                  <a:pt x="2618" y="1116"/>
                </a:moveTo>
                <a:cubicBezTo>
                  <a:pt x="2629" y="1146"/>
                  <a:pt x="2649" y="1165"/>
                  <a:pt x="2669" y="1182"/>
                </a:cubicBezTo>
                <a:cubicBezTo>
                  <a:pt x="2671" y="1184"/>
                  <a:pt x="2673" y="1185"/>
                  <a:pt x="2675" y="1186"/>
                </a:cubicBezTo>
                <a:cubicBezTo>
                  <a:pt x="2676" y="1186"/>
                  <a:pt x="2677" y="1186"/>
                  <a:pt x="2677" y="1186"/>
                </a:cubicBezTo>
                <a:cubicBezTo>
                  <a:pt x="2679" y="1186"/>
                  <a:pt x="2680" y="1185"/>
                  <a:pt x="2681" y="1184"/>
                </a:cubicBezTo>
                <a:cubicBezTo>
                  <a:pt x="2685" y="1179"/>
                  <a:pt x="2679" y="1166"/>
                  <a:pt x="2678" y="1161"/>
                </a:cubicBezTo>
                <a:cubicBezTo>
                  <a:pt x="2674" y="1153"/>
                  <a:pt x="2670" y="1145"/>
                  <a:pt x="2666" y="1137"/>
                </a:cubicBezTo>
                <a:cubicBezTo>
                  <a:pt x="2660" y="1124"/>
                  <a:pt x="2653" y="1110"/>
                  <a:pt x="2644" y="1099"/>
                </a:cubicBezTo>
                <a:cubicBezTo>
                  <a:pt x="2641" y="1094"/>
                  <a:pt x="2637" y="1089"/>
                  <a:pt x="2632" y="1087"/>
                </a:cubicBezTo>
                <a:cubicBezTo>
                  <a:pt x="2627" y="1086"/>
                  <a:pt x="2621" y="1087"/>
                  <a:pt x="2618" y="1093"/>
                </a:cubicBezTo>
                <a:cubicBezTo>
                  <a:pt x="2616" y="1096"/>
                  <a:pt x="2615" y="1100"/>
                  <a:pt x="2616" y="1104"/>
                </a:cubicBezTo>
                <a:cubicBezTo>
                  <a:pt x="2616" y="1109"/>
                  <a:pt x="2617" y="1112"/>
                  <a:pt x="2618" y="1116"/>
                </a:cubicBezTo>
                <a:close/>
                <a:moveTo>
                  <a:pt x="2308" y="1285"/>
                </a:moveTo>
                <a:cubicBezTo>
                  <a:pt x="2303" y="1282"/>
                  <a:pt x="2296" y="1285"/>
                  <a:pt x="2292" y="1290"/>
                </a:cubicBezTo>
                <a:cubicBezTo>
                  <a:pt x="2288" y="1295"/>
                  <a:pt x="2286" y="1302"/>
                  <a:pt x="2285" y="1309"/>
                </a:cubicBezTo>
                <a:cubicBezTo>
                  <a:pt x="2286" y="1334"/>
                  <a:pt x="2289" y="1359"/>
                  <a:pt x="2292" y="1384"/>
                </a:cubicBezTo>
                <a:cubicBezTo>
                  <a:pt x="2294" y="1394"/>
                  <a:pt x="2295" y="1404"/>
                  <a:pt x="2297" y="1414"/>
                </a:cubicBezTo>
                <a:cubicBezTo>
                  <a:pt x="2298" y="1417"/>
                  <a:pt x="2301" y="1435"/>
                  <a:pt x="2305" y="1427"/>
                </a:cubicBezTo>
                <a:cubicBezTo>
                  <a:pt x="2307" y="1423"/>
                  <a:pt x="2308" y="1416"/>
                  <a:pt x="2309" y="1411"/>
                </a:cubicBezTo>
                <a:cubicBezTo>
                  <a:pt x="2311" y="1401"/>
                  <a:pt x="2312" y="1391"/>
                  <a:pt x="2313" y="1381"/>
                </a:cubicBezTo>
                <a:cubicBezTo>
                  <a:pt x="2316" y="1364"/>
                  <a:pt x="2317" y="1347"/>
                  <a:pt x="2318" y="1330"/>
                </a:cubicBezTo>
                <a:cubicBezTo>
                  <a:pt x="2319" y="1316"/>
                  <a:pt x="2320" y="1293"/>
                  <a:pt x="2308" y="1285"/>
                </a:cubicBezTo>
                <a:close/>
                <a:moveTo>
                  <a:pt x="2681" y="352"/>
                </a:moveTo>
                <a:cubicBezTo>
                  <a:pt x="2682" y="355"/>
                  <a:pt x="2685" y="374"/>
                  <a:pt x="2689" y="366"/>
                </a:cubicBezTo>
                <a:cubicBezTo>
                  <a:pt x="2691" y="361"/>
                  <a:pt x="2692" y="355"/>
                  <a:pt x="2693" y="350"/>
                </a:cubicBezTo>
                <a:cubicBezTo>
                  <a:pt x="2695" y="340"/>
                  <a:pt x="2696" y="330"/>
                  <a:pt x="2697" y="320"/>
                </a:cubicBezTo>
                <a:cubicBezTo>
                  <a:pt x="2700" y="303"/>
                  <a:pt x="2701" y="286"/>
                  <a:pt x="2702" y="268"/>
                </a:cubicBezTo>
                <a:cubicBezTo>
                  <a:pt x="2703" y="254"/>
                  <a:pt x="2704" y="232"/>
                  <a:pt x="2692" y="224"/>
                </a:cubicBezTo>
                <a:cubicBezTo>
                  <a:pt x="2687" y="221"/>
                  <a:pt x="2680" y="223"/>
                  <a:pt x="2676" y="228"/>
                </a:cubicBezTo>
                <a:cubicBezTo>
                  <a:pt x="2672" y="233"/>
                  <a:pt x="2670" y="241"/>
                  <a:pt x="2669" y="248"/>
                </a:cubicBezTo>
                <a:cubicBezTo>
                  <a:pt x="2670" y="273"/>
                  <a:pt x="2673" y="298"/>
                  <a:pt x="2676" y="323"/>
                </a:cubicBezTo>
                <a:cubicBezTo>
                  <a:pt x="2678" y="333"/>
                  <a:pt x="2679" y="343"/>
                  <a:pt x="2681" y="352"/>
                </a:cubicBezTo>
                <a:close/>
                <a:moveTo>
                  <a:pt x="2305" y="75"/>
                </a:moveTo>
                <a:cubicBezTo>
                  <a:pt x="2308" y="79"/>
                  <a:pt x="2318" y="64"/>
                  <a:pt x="2323" y="56"/>
                </a:cubicBezTo>
                <a:cubicBezTo>
                  <a:pt x="2329" y="49"/>
                  <a:pt x="2335" y="41"/>
                  <a:pt x="2340" y="32"/>
                </a:cubicBezTo>
                <a:cubicBezTo>
                  <a:pt x="2346" y="22"/>
                  <a:pt x="2352" y="11"/>
                  <a:pt x="2357" y="0"/>
                </a:cubicBezTo>
                <a:cubicBezTo>
                  <a:pt x="2323" y="0"/>
                  <a:pt x="2323" y="0"/>
                  <a:pt x="2323" y="0"/>
                </a:cubicBezTo>
                <a:cubicBezTo>
                  <a:pt x="2320" y="10"/>
                  <a:pt x="2317" y="20"/>
                  <a:pt x="2314" y="30"/>
                </a:cubicBezTo>
                <a:cubicBezTo>
                  <a:pt x="2310" y="44"/>
                  <a:pt x="2301" y="71"/>
                  <a:pt x="2305" y="75"/>
                </a:cubicBezTo>
                <a:close/>
                <a:moveTo>
                  <a:pt x="2707" y="1819"/>
                </a:moveTo>
                <a:cubicBezTo>
                  <a:pt x="2713" y="1811"/>
                  <a:pt x="2719" y="1803"/>
                  <a:pt x="2724" y="1794"/>
                </a:cubicBezTo>
                <a:cubicBezTo>
                  <a:pt x="2731" y="1783"/>
                  <a:pt x="2737" y="1771"/>
                  <a:pt x="2743" y="1758"/>
                </a:cubicBezTo>
                <a:cubicBezTo>
                  <a:pt x="2748" y="1746"/>
                  <a:pt x="2754" y="1733"/>
                  <a:pt x="2752" y="1718"/>
                </a:cubicBezTo>
                <a:cubicBezTo>
                  <a:pt x="2752" y="1715"/>
                  <a:pt x="2751" y="1712"/>
                  <a:pt x="2750" y="1710"/>
                </a:cubicBezTo>
                <a:cubicBezTo>
                  <a:pt x="2747" y="1707"/>
                  <a:pt x="2744" y="1707"/>
                  <a:pt x="2741" y="1708"/>
                </a:cubicBezTo>
                <a:cubicBezTo>
                  <a:pt x="2734" y="1710"/>
                  <a:pt x="2730" y="1716"/>
                  <a:pt x="2726" y="1723"/>
                </a:cubicBezTo>
                <a:cubicBezTo>
                  <a:pt x="2721" y="1730"/>
                  <a:pt x="2716" y="1738"/>
                  <a:pt x="2713" y="1747"/>
                </a:cubicBezTo>
                <a:cubicBezTo>
                  <a:pt x="2707" y="1761"/>
                  <a:pt x="2703" y="1777"/>
                  <a:pt x="2698" y="1792"/>
                </a:cubicBezTo>
                <a:cubicBezTo>
                  <a:pt x="2694" y="1807"/>
                  <a:pt x="2685" y="1833"/>
                  <a:pt x="2689" y="1837"/>
                </a:cubicBezTo>
                <a:cubicBezTo>
                  <a:pt x="2692" y="1841"/>
                  <a:pt x="2702" y="1826"/>
                  <a:pt x="2707" y="1819"/>
                </a:cubicBezTo>
                <a:close/>
                <a:moveTo>
                  <a:pt x="2689" y="1778"/>
                </a:moveTo>
                <a:cubicBezTo>
                  <a:pt x="2691" y="1773"/>
                  <a:pt x="2692" y="1767"/>
                  <a:pt x="2693" y="1762"/>
                </a:cubicBezTo>
                <a:cubicBezTo>
                  <a:pt x="2695" y="1752"/>
                  <a:pt x="2696" y="1742"/>
                  <a:pt x="2697" y="1732"/>
                </a:cubicBezTo>
                <a:cubicBezTo>
                  <a:pt x="2700" y="1715"/>
                  <a:pt x="2701" y="1698"/>
                  <a:pt x="2702" y="1681"/>
                </a:cubicBezTo>
                <a:cubicBezTo>
                  <a:pt x="2703" y="1666"/>
                  <a:pt x="2704" y="1644"/>
                  <a:pt x="2692" y="1636"/>
                </a:cubicBezTo>
                <a:cubicBezTo>
                  <a:pt x="2687" y="1633"/>
                  <a:pt x="2680" y="1635"/>
                  <a:pt x="2676" y="1640"/>
                </a:cubicBezTo>
                <a:cubicBezTo>
                  <a:pt x="2672" y="1645"/>
                  <a:pt x="2670" y="1653"/>
                  <a:pt x="2669" y="1660"/>
                </a:cubicBezTo>
                <a:cubicBezTo>
                  <a:pt x="2670" y="1685"/>
                  <a:pt x="2673" y="1710"/>
                  <a:pt x="2676" y="1735"/>
                </a:cubicBezTo>
                <a:cubicBezTo>
                  <a:pt x="2678" y="1745"/>
                  <a:pt x="2679" y="1755"/>
                  <a:pt x="2681" y="1765"/>
                </a:cubicBezTo>
                <a:cubicBezTo>
                  <a:pt x="2682" y="1768"/>
                  <a:pt x="2685" y="1786"/>
                  <a:pt x="2689" y="1778"/>
                </a:cubicBezTo>
                <a:close/>
                <a:moveTo>
                  <a:pt x="2666" y="1841"/>
                </a:moveTo>
                <a:cubicBezTo>
                  <a:pt x="2660" y="1827"/>
                  <a:pt x="2653" y="1814"/>
                  <a:pt x="2644" y="1802"/>
                </a:cubicBezTo>
                <a:cubicBezTo>
                  <a:pt x="2641" y="1797"/>
                  <a:pt x="2637" y="1793"/>
                  <a:pt x="2632" y="1791"/>
                </a:cubicBezTo>
                <a:cubicBezTo>
                  <a:pt x="2627" y="1789"/>
                  <a:pt x="2621" y="1791"/>
                  <a:pt x="2618" y="1796"/>
                </a:cubicBezTo>
                <a:cubicBezTo>
                  <a:pt x="2616" y="1800"/>
                  <a:pt x="2615" y="1804"/>
                  <a:pt x="2616" y="1808"/>
                </a:cubicBezTo>
                <a:cubicBezTo>
                  <a:pt x="2616" y="1812"/>
                  <a:pt x="2617" y="1816"/>
                  <a:pt x="2618" y="1820"/>
                </a:cubicBezTo>
                <a:cubicBezTo>
                  <a:pt x="2629" y="1849"/>
                  <a:pt x="2649" y="1869"/>
                  <a:pt x="2669" y="1886"/>
                </a:cubicBezTo>
                <a:cubicBezTo>
                  <a:pt x="2671" y="1887"/>
                  <a:pt x="2673" y="1889"/>
                  <a:pt x="2675" y="1890"/>
                </a:cubicBezTo>
                <a:cubicBezTo>
                  <a:pt x="2676" y="1890"/>
                  <a:pt x="2677" y="1890"/>
                  <a:pt x="2677" y="1890"/>
                </a:cubicBezTo>
                <a:cubicBezTo>
                  <a:pt x="2679" y="1890"/>
                  <a:pt x="2680" y="1889"/>
                  <a:pt x="2681" y="1888"/>
                </a:cubicBezTo>
                <a:cubicBezTo>
                  <a:pt x="2685" y="1883"/>
                  <a:pt x="2679" y="1869"/>
                  <a:pt x="2678" y="1865"/>
                </a:cubicBezTo>
                <a:cubicBezTo>
                  <a:pt x="2674" y="1856"/>
                  <a:pt x="2670" y="1849"/>
                  <a:pt x="2666" y="1841"/>
                </a:cubicBezTo>
                <a:close/>
                <a:moveTo>
                  <a:pt x="2757" y="1794"/>
                </a:moveTo>
                <a:cubicBezTo>
                  <a:pt x="2757" y="1794"/>
                  <a:pt x="2756" y="1794"/>
                  <a:pt x="2756" y="1794"/>
                </a:cubicBezTo>
                <a:cubicBezTo>
                  <a:pt x="2754" y="1793"/>
                  <a:pt x="2751" y="1793"/>
                  <a:pt x="2748" y="1794"/>
                </a:cubicBezTo>
                <a:cubicBezTo>
                  <a:pt x="2735" y="1799"/>
                  <a:pt x="2724" y="1814"/>
                  <a:pt x="2715" y="1827"/>
                </a:cubicBezTo>
                <a:cubicBezTo>
                  <a:pt x="2703" y="1844"/>
                  <a:pt x="2688" y="1880"/>
                  <a:pt x="2691" y="1886"/>
                </a:cubicBezTo>
                <a:cubicBezTo>
                  <a:pt x="2694" y="1893"/>
                  <a:pt x="2732" y="1868"/>
                  <a:pt x="2747" y="1847"/>
                </a:cubicBezTo>
                <a:cubicBezTo>
                  <a:pt x="2755" y="1836"/>
                  <a:pt x="2770" y="1815"/>
                  <a:pt x="2761" y="1799"/>
                </a:cubicBezTo>
                <a:cubicBezTo>
                  <a:pt x="2760" y="1797"/>
                  <a:pt x="2759" y="1796"/>
                  <a:pt x="2757" y="1794"/>
                </a:cubicBezTo>
                <a:close/>
                <a:moveTo>
                  <a:pt x="2664" y="1751"/>
                </a:moveTo>
                <a:cubicBezTo>
                  <a:pt x="2659" y="1736"/>
                  <a:pt x="2654" y="1713"/>
                  <a:pt x="2640" y="1708"/>
                </a:cubicBezTo>
                <a:cubicBezTo>
                  <a:pt x="2636" y="1706"/>
                  <a:pt x="2631" y="1708"/>
                  <a:pt x="2628" y="1712"/>
                </a:cubicBezTo>
                <a:cubicBezTo>
                  <a:pt x="2624" y="1718"/>
                  <a:pt x="2624" y="1726"/>
                  <a:pt x="2626" y="1733"/>
                </a:cubicBezTo>
                <a:cubicBezTo>
                  <a:pt x="2632" y="1754"/>
                  <a:pt x="2640" y="1774"/>
                  <a:pt x="2650" y="1793"/>
                </a:cubicBezTo>
                <a:cubicBezTo>
                  <a:pt x="2655" y="1802"/>
                  <a:pt x="2660" y="1811"/>
                  <a:pt x="2666" y="1820"/>
                </a:cubicBezTo>
                <a:cubicBezTo>
                  <a:pt x="2669" y="1824"/>
                  <a:pt x="2683" y="1848"/>
                  <a:pt x="2683" y="1838"/>
                </a:cubicBezTo>
                <a:cubicBezTo>
                  <a:pt x="2683" y="1826"/>
                  <a:pt x="2680" y="1813"/>
                  <a:pt x="2677" y="1802"/>
                </a:cubicBezTo>
                <a:cubicBezTo>
                  <a:pt x="2674" y="1785"/>
                  <a:pt x="2669" y="1768"/>
                  <a:pt x="2664" y="1751"/>
                </a:cubicBezTo>
                <a:close/>
                <a:moveTo>
                  <a:pt x="2757" y="382"/>
                </a:moveTo>
                <a:cubicBezTo>
                  <a:pt x="2757" y="382"/>
                  <a:pt x="2756" y="382"/>
                  <a:pt x="2756" y="382"/>
                </a:cubicBezTo>
                <a:cubicBezTo>
                  <a:pt x="2754" y="380"/>
                  <a:pt x="2751" y="381"/>
                  <a:pt x="2748" y="382"/>
                </a:cubicBezTo>
                <a:cubicBezTo>
                  <a:pt x="2735" y="387"/>
                  <a:pt x="2724" y="402"/>
                  <a:pt x="2715" y="415"/>
                </a:cubicBezTo>
                <a:cubicBezTo>
                  <a:pt x="2703" y="432"/>
                  <a:pt x="2688" y="468"/>
                  <a:pt x="2691" y="474"/>
                </a:cubicBezTo>
                <a:cubicBezTo>
                  <a:pt x="2694" y="480"/>
                  <a:pt x="2732" y="456"/>
                  <a:pt x="2747" y="435"/>
                </a:cubicBezTo>
                <a:cubicBezTo>
                  <a:pt x="2755" y="424"/>
                  <a:pt x="2770" y="402"/>
                  <a:pt x="2761" y="387"/>
                </a:cubicBezTo>
                <a:cubicBezTo>
                  <a:pt x="2760" y="385"/>
                  <a:pt x="2759" y="383"/>
                  <a:pt x="2757" y="382"/>
                </a:cubicBezTo>
                <a:close/>
                <a:moveTo>
                  <a:pt x="3016" y="2146"/>
                </a:moveTo>
                <a:cubicBezTo>
                  <a:pt x="3011" y="2144"/>
                  <a:pt x="3005" y="2146"/>
                  <a:pt x="3002" y="2151"/>
                </a:cubicBezTo>
                <a:cubicBezTo>
                  <a:pt x="3001" y="2153"/>
                  <a:pt x="3000" y="2156"/>
                  <a:pt x="3000" y="2159"/>
                </a:cubicBezTo>
                <a:cubicBezTo>
                  <a:pt x="3030" y="2159"/>
                  <a:pt x="3030" y="2159"/>
                  <a:pt x="3030" y="2159"/>
                </a:cubicBezTo>
                <a:cubicBezTo>
                  <a:pt x="3029" y="2158"/>
                  <a:pt x="3029" y="2158"/>
                  <a:pt x="3028" y="2157"/>
                </a:cubicBezTo>
                <a:cubicBezTo>
                  <a:pt x="3025" y="2152"/>
                  <a:pt x="3021" y="2148"/>
                  <a:pt x="3016" y="2146"/>
                </a:cubicBezTo>
                <a:close/>
                <a:moveTo>
                  <a:pt x="3048" y="2106"/>
                </a:moveTo>
                <a:cubicBezTo>
                  <a:pt x="3043" y="2091"/>
                  <a:pt x="3038" y="2068"/>
                  <a:pt x="3024" y="2063"/>
                </a:cubicBezTo>
                <a:cubicBezTo>
                  <a:pt x="3020" y="2061"/>
                  <a:pt x="3015" y="2062"/>
                  <a:pt x="3012" y="2067"/>
                </a:cubicBezTo>
                <a:cubicBezTo>
                  <a:pt x="3008" y="2072"/>
                  <a:pt x="3008" y="2081"/>
                  <a:pt x="3010" y="2088"/>
                </a:cubicBezTo>
                <a:cubicBezTo>
                  <a:pt x="3016" y="2109"/>
                  <a:pt x="3024" y="2129"/>
                  <a:pt x="3034" y="2148"/>
                </a:cubicBezTo>
                <a:cubicBezTo>
                  <a:pt x="3036" y="2151"/>
                  <a:pt x="3038" y="2155"/>
                  <a:pt x="3040" y="2159"/>
                </a:cubicBezTo>
                <a:cubicBezTo>
                  <a:pt x="3062" y="2159"/>
                  <a:pt x="3062" y="2159"/>
                  <a:pt x="3062" y="2159"/>
                </a:cubicBezTo>
                <a:cubicBezTo>
                  <a:pt x="3061" y="2158"/>
                  <a:pt x="3061" y="2157"/>
                  <a:pt x="3061" y="2157"/>
                </a:cubicBezTo>
                <a:cubicBezTo>
                  <a:pt x="3058" y="2139"/>
                  <a:pt x="3053" y="2122"/>
                  <a:pt x="3048" y="2106"/>
                </a:cubicBezTo>
                <a:close/>
                <a:moveTo>
                  <a:pt x="3053" y="1535"/>
                </a:moveTo>
                <a:cubicBezTo>
                  <a:pt x="3055" y="1537"/>
                  <a:pt x="3057" y="1538"/>
                  <a:pt x="3059" y="1539"/>
                </a:cubicBezTo>
                <a:cubicBezTo>
                  <a:pt x="3060" y="1539"/>
                  <a:pt x="3061" y="1539"/>
                  <a:pt x="3061" y="1539"/>
                </a:cubicBezTo>
                <a:cubicBezTo>
                  <a:pt x="3063" y="1539"/>
                  <a:pt x="3064" y="1538"/>
                  <a:pt x="3065" y="1537"/>
                </a:cubicBezTo>
                <a:cubicBezTo>
                  <a:pt x="3069" y="1532"/>
                  <a:pt x="3063" y="1519"/>
                  <a:pt x="3062" y="1514"/>
                </a:cubicBezTo>
                <a:cubicBezTo>
                  <a:pt x="3058" y="1505"/>
                  <a:pt x="3054" y="1498"/>
                  <a:pt x="3050" y="1490"/>
                </a:cubicBezTo>
                <a:cubicBezTo>
                  <a:pt x="3044" y="1476"/>
                  <a:pt x="3037" y="1463"/>
                  <a:pt x="3028" y="1451"/>
                </a:cubicBezTo>
                <a:cubicBezTo>
                  <a:pt x="3025" y="1447"/>
                  <a:pt x="3021" y="1442"/>
                  <a:pt x="3016" y="1440"/>
                </a:cubicBezTo>
                <a:cubicBezTo>
                  <a:pt x="3011" y="1438"/>
                  <a:pt x="3005" y="1440"/>
                  <a:pt x="3002" y="1445"/>
                </a:cubicBezTo>
                <a:cubicBezTo>
                  <a:pt x="3000" y="1449"/>
                  <a:pt x="2999" y="1453"/>
                  <a:pt x="3000" y="1457"/>
                </a:cubicBezTo>
                <a:cubicBezTo>
                  <a:pt x="3000" y="1461"/>
                  <a:pt x="3001" y="1465"/>
                  <a:pt x="3002" y="1469"/>
                </a:cubicBezTo>
                <a:cubicBezTo>
                  <a:pt x="3013" y="1498"/>
                  <a:pt x="3033" y="1518"/>
                  <a:pt x="3053" y="1535"/>
                </a:cubicBezTo>
                <a:close/>
                <a:moveTo>
                  <a:pt x="2373" y="32"/>
                </a:moveTo>
                <a:cubicBezTo>
                  <a:pt x="2373" y="32"/>
                  <a:pt x="2372" y="32"/>
                  <a:pt x="2372" y="32"/>
                </a:cubicBezTo>
                <a:cubicBezTo>
                  <a:pt x="2370" y="31"/>
                  <a:pt x="2367" y="31"/>
                  <a:pt x="2364" y="32"/>
                </a:cubicBezTo>
                <a:cubicBezTo>
                  <a:pt x="2351" y="37"/>
                  <a:pt x="2340" y="52"/>
                  <a:pt x="2331" y="65"/>
                </a:cubicBezTo>
                <a:cubicBezTo>
                  <a:pt x="2319" y="82"/>
                  <a:pt x="2304" y="118"/>
                  <a:pt x="2307" y="124"/>
                </a:cubicBezTo>
                <a:cubicBezTo>
                  <a:pt x="2310" y="131"/>
                  <a:pt x="2348" y="106"/>
                  <a:pt x="2363" y="85"/>
                </a:cubicBezTo>
                <a:cubicBezTo>
                  <a:pt x="2371" y="74"/>
                  <a:pt x="2386" y="52"/>
                  <a:pt x="2377" y="37"/>
                </a:cubicBezTo>
                <a:cubicBezTo>
                  <a:pt x="2376" y="35"/>
                  <a:pt x="2375" y="33"/>
                  <a:pt x="2373" y="32"/>
                </a:cubicBezTo>
                <a:close/>
                <a:moveTo>
                  <a:pt x="2757" y="1091"/>
                </a:moveTo>
                <a:cubicBezTo>
                  <a:pt x="2757" y="1091"/>
                  <a:pt x="2756" y="1090"/>
                  <a:pt x="2756" y="1090"/>
                </a:cubicBezTo>
                <a:cubicBezTo>
                  <a:pt x="2754" y="1089"/>
                  <a:pt x="2751" y="1089"/>
                  <a:pt x="2748" y="1090"/>
                </a:cubicBezTo>
                <a:cubicBezTo>
                  <a:pt x="2735" y="1095"/>
                  <a:pt x="2724" y="1110"/>
                  <a:pt x="2715" y="1123"/>
                </a:cubicBezTo>
                <a:cubicBezTo>
                  <a:pt x="2703" y="1140"/>
                  <a:pt x="2688" y="1176"/>
                  <a:pt x="2691" y="1183"/>
                </a:cubicBezTo>
                <a:cubicBezTo>
                  <a:pt x="2694" y="1189"/>
                  <a:pt x="2732" y="1164"/>
                  <a:pt x="2747" y="1144"/>
                </a:cubicBezTo>
                <a:cubicBezTo>
                  <a:pt x="2755" y="1133"/>
                  <a:pt x="2770" y="1111"/>
                  <a:pt x="2761" y="1095"/>
                </a:cubicBezTo>
                <a:cubicBezTo>
                  <a:pt x="2760" y="1093"/>
                  <a:pt x="2759" y="1092"/>
                  <a:pt x="2757" y="1091"/>
                </a:cubicBezTo>
                <a:close/>
                <a:moveTo>
                  <a:pt x="2373" y="738"/>
                </a:moveTo>
                <a:cubicBezTo>
                  <a:pt x="2373" y="738"/>
                  <a:pt x="2372" y="738"/>
                  <a:pt x="2372" y="737"/>
                </a:cubicBezTo>
                <a:cubicBezTo>
                  <a:pt x="2370" y="736"/>
                  <a:pt x="2367" y="736"/>
                  <a:pt x="2364" y="737"/>
                </a:cubicBezTo>
                <a:cubicBezTo>
                  <a:pt x="2351" y="743"/>
                  <a:pt x="2340" y="757"/>
                  <a:pt x="2331" y="770"/>
                </a:cubicBezTo>
                <a:cubicBezTo>
                  <a:pt x="2319" y="788"/>
                  <a:pt x="2304" y="824"/>
                  <a:pt x="2307" y="830"/>
                </a:cubicBezTo>
                <a:cubicBezTo>
                  <a:pt x="2310" y="836"/>
                  <a:pt x="2348" y="811"/>
                  <a:pt x="2363" y="791"/>
                </a:cubicBezTo>
                <a:cubicBezTo>
                  <a:pt x="2371" y="780"/>
                  <a:pt x="2386" y="758"/>
                  <a:pt x="2377" y="742"/>
                </a:cubicBezTo>
                <a:cubicBezTo>
                  <a:pt x="2376" y="741"/>
                  <a:pt x="2375" y="739"/>
                  <a:pt x="2373" y="738"/>
                </a:cubicBezTo>
                <a:close/>
                <a:moveTo>
                  <a:pt x="2280" y="2106"/>
                </a:moveTo>
                <a:cubicBezTo>
                  <a:pt x="2275" y="2091"/>
                  <a:pt x="2270" y="2068"/>
                  <a:pt x="2256" y="2063"/>
                </a:cubicBezTo>
                <a:cubicBezTo>
                  <a:pt x="2252" y="2061"/>
                  <a:pt x="2247" y="2062"/>
                  <a:pt x="2244" y="2067"/>
                </a:cubicBezTo>
                <a:cubicBezTo>
                  <a:pt x="2240" y="2072"/>
                  <a:pt x="2240" y="2081"/>
                  <a:pt x="2242" y="2088"/>
                </a:cubicBezTo>
                <a:cubicBezTo>
                  <a:pt x="2248" y="2109"/>
                  <a:pt x="2256" y="2129"/>
                  <a:pt x="2266" y="2148"/>
                </a:cubicBezTo>
                <a:cubicBezTo>
                  <a:pt x="2268" y="2151"/>
                  <a:pt x="2270" y="2155"/>
                  <a:pt x="2272" y="2159"/>
                </a:cubicBezTo>
                <a:cubicBezTo>
                  <a:pt x="2294" y="2159"/>
                  <a:pt x="2294" y="2159"/>
                  <a:pt x="2294" y="2159"/>
                </a:cubicBezTo>
                <a:cubicBezTo>
                  <a:pt x="2293" y="2158"/>
                  <a:pt x="2293" y="2157"/>
                  <a:pt x="2293" y="2157"/>
                </a:cubicBezTo>
                <a:cubicBezTo>
                  <a:pt x="2290" y="2139"/>
                  <a:pt x="2285" y="2122"/>
                  <a:pt x="2280" y="2106"/>
                </a:cubicBezTo>
                <a:close/>
                <a:moveTo>
                  <a:pt x="2248" y="2146"/>
                </a:moveTo>
                <a:cubicBezTo>
                  <a:pt x="2243" y="2144"/>
                  <a:pt x="2237" y="2146"/>
                  <a:pt x="2234" y="2151"/>
                </a:cubicBezTo>
                <a:cubicBezTo>
                  <a:pt x="2233" y="2153"/>
                  <a:pt x="2232" y="2156"/>
                  <a:pt x="2232" y="2159"/>
                </a:cubicBezTo>
                <a:cubicBezTo>
                  <a:pt x="2262" y="2159"/>
                  <a:pt x="2262" y="2159"/>
                  <a:pt x="2262" y="2159"/>
                </a:cubicBezTo>
                <a:cubicBezTo>
                  <a:pt x="2261" y="2158"/>
                  <a:pt x="2261" y="2158"/>
                  <a:pt x="2260" y="2157"/>
                </a:cubicBezTo>
                <a:cubicBezTo>
                  <a:pt x="2257" y="2152"/>
                  <a:pt x="2253" y="2148"/>
                  <a:pt x="2248" y="2146"/>
                </a:cubicBezTo>
                <a:close/>
                <a:moveTo>
                  <a:pt x="2285" y="1535"/>
                </a:moveTo>
                <a:cubicBezTo>
                  <a:pt x="2287" y="1537"/>
                  <a:pt x="2289" y="1538"/>
                  <a:pt x="2291" y="1539"/>
                </a:cubicBezTo>
                <a:cubicBezTo>
                  <a:pt x="2292" y="1539"/>
                  <a:pt x="2293" y="1539"/>
                  <a:pt x="2293" y="1539"/>
                </a:cubicBezTo>
                <a:cubicBezTo>
                  <a:pt x="2295" y="1539"/>
                  <a:pt x="2296" y="1538"/>
                  <a:pt x="2297" y="1537"/>
                </a:cubicBezTo>
                <a:cubicBezTo>
                  <a:pt x="2301" y="1532"/>
                  <a:pt x="2295" y="1519"/>
                  <a:pt x="2294" y="1514"/>
                </a:cubicBezTo>
                <a:cubicBezTo>
                  <a:pt x="2290" y="1505"/>
                  <a:pt x="2286" y="1498"/>
                  <a:pt x="2282" y="1490"/>
                </a:cubicBezTo>
                <a:cubicBezTo>
                  <a:pt x="2276" y="1476"/>
                  <a:pt x="2269" y="1463"/>
                  <a:pt x="2260" y="1451"/>
                </a:cubicBezTo>
                <a:cubicBezTo>
                  <a:pt x="2257" y="1447"/>
                  <a:pt x="2253" y="1442"/>
                  <a:pt x="2248" y="1440"/>
                </a:cubicBezTo>
                <a:cubicBezTo>
                  <a:pt x="2243" y="1438"/>
                  <a:pt x="2237" y="1440"/>
                  <a:pt x="2234" y="1445"/>
                </a:cubicBezTo>
                <a:cubicBezTo>
                  <a:pt x="2232" y="1449"/>
                  <a:pt x="2231" y="1453"/>
                  <a:pt x="2232" y="1457"/>
                </a:cubicBezTo>
                <a:cubicBezTo>
                  <a:pt x="2232" y="1461"/>
                  <a:pt x="2233" y="1465"/>
                  <a:pt x="2234" y="1469"/>
                </a:cubicBezTo>
                <a:cubicBezTo>
                  <a:pt x="2245" y="1498"/>
                  <a:pt x="2265" y="1518"/>
                  <a:pt x="2285" y="1535"/>
                </a:cubicBezTo>
                <a:close/>
                <a:moveTo>
                  <a:pt x="1989" y="382"/>
                </a:moveTo>
                <a:cubicBezTo>
                  <a:pt x="1989" y="382"/>
                  <a:pt x="1988" y="382"/>
                  <a:pt x="1988" y="382"/>
                </a:cubicBezTo>
                <a:cubicBezTo>
                  <a:pt x="1986" y="380"/>
                  <a:pt x="1983" y="381"/>
                  <a:pt x="1980" y="382"/>
                </a:cubicBezTo>
                <a:cubicBezTo>
                  <a:pt x="1967" y="387"/>
                  <a:pt x="1956" y="402"/>
                  <a:pt x="1947" y="415"/>
                </a:cubicBezTo>
                <a:cubicBezTo>
                  <a:pt x="1935" y="432"/>
                  <a:pt x="1920" y="468"/>
                  <a:pt x="1923" y="474"/>
                </a:cubicBezTo>
                <a:cubicBezTo>
                  <a:pt x="1926" y="480"/>
                  <a:pt x="1964" y="456"/>
                  <a:pt x="1979" y="435"/>
                </a:cubicBezTo>
                <a:cubicBezTo>
                  <a:pt x="1987" y="424"/>
                  <a:pt x="2002" y="402"/>
                  <a:pt x="1993" y="387"/>
                </a:cubicBezTo>
                <a:cubicBezTo>
                  <a:pt x="1992" y="385"/>
                  <a:pt x="1991" y="383"/>
                  <a:pt x="1989" y="382"/>
                </a:cubicBezTo>
                <a:close/>
                <a:moveTo>
                  <a:pt x="1989" y="1091"/>
                </a:moveTo>
                <a:cubicBezTo>
                  <a:pt x="1989" y="1091"/>
                  <a:pt x="1988" y="1090"/>
                  <a:pt x="1988" y="1090"/>
                </a:cubicBezTo>
                <a:cubicBezTo>
                  <a:pt x="1986" y="1089"/>
                  <a:pt x="1983" y="1089"/>
                  <a:pt x="1980" y="1090"/>
                </a:cubicBezTo>
                <a:cubicBezTo>
                  <a:pt x="1967" y="1095"/>
                  <a:pt x="1956" y="1110"/>
                  <a:pt x="1947" y="1123"/>
                </a:cubicBezTo>
                <a:cubicBezTo>
                  <a:pt x="1935" y="1140"/>
                  <a:pt x="1920" y="1176"/>
                  <a:pt x="1923" y="1183"/>
                </a:cubicBezTo>
                <a:cubicBezTo>
                  <a:pt x="1926" y="1189"/>
                  <a:pt x="1964" y="1164"/>
                  <a:pt x="1979" y="1144"/>
                </a:cubicBezTo>
                <a:cubicBezTo>
                  <a:pt x="1987" y="1133"/>
                  <a:pt x="2002" y="1111"/>
                  <a:pt x="1993" y="1095"/>
                </a:cubicBezTo>
                <a:cubicBezTo>
                  <a:pt x="1992" y="1093"/>
                  <a:pt x="1991" y="1092"/>
                  <a:pt x="1989" y="1091"/>
                </a:cubicBezTo>
                <a:close/>
                <a:moveTo>
                  <a:pt x="2368" y="2073"/>
                </a:moveTo>
                <a:cubicBezTo>
                  <a:pt x="2368" y="2070"/>
                  <a:pt x="2367" y="2067"/>
                  <a:pt x="2366" y="2065"/>
                </a:cubicBezTo>
                <a:cubicBezTo>
                  <a:pt x="2363" y="2062"/>
                  <a:pt x="2360" y="2062"/>
                  <a:pt x="2357" y="2063"/>
                </a:cubicBezTo>
                <a:cubicBezTo>
                  <a:pt x="2350" y="2065"/>
                  <a:pt x="2346" y="2071"/>
                  <a:pt x="2342" y="2077"/>
                </a:cubicBezTo>
                <a:cubicBezTo>
                  <a:pt x="2337" y="2085"/>
                  <a:pt x="2332" y="2092"/>
                  <a:pt x="2329" y="2101"/>
                </a:cubicBezTo>
                <a:cubicBezTo>
                  <a:pt x="2323" y="2116"/>
                  <a:pt x="2319" y="2131"/>
                  <a:pt x="2314" y="2146"/>
                </a:cubicBezTo>
                <a:cubicBezTo>
                  <a:pt x="2313" y="2150"/>
                  <a:pt x="2312" y="2154"/>
                  <a:pt x="2310" y="2159"/>
                </a:cubicBezTo>
                <a:cubicBezTo>
                  <a:pt x="2333" y="2159"/>
                  <a:pt x="2333" y="2159"/>
                  <a:pt x="2333" y="2159"/>
                </a:cubicBezTo>
                <a:cubicBezTo>
                  <a:pt x="2336" y="2155"/>
                  <a:pt x="2338" y="2152"/>
                  <a:pt x="2340" y="2149"/>
                </a:cubicBezTo>
                <a:cubicBezTo>
                  <a:pt x="2347" y="2137"/>
                  <a:pt x="2353" y="2125"/>
                  <a:pt x="2359" y="2113"/>
                </a:cubicBezTo>
                <a:cubicBezTo>
                  <a:pt x="2364" y="2100"/>
                  <a:pt x="2370" y="2088"/>
                  <a:pt x="2368" y="2073"/>
                </a:cubicBezTo>
                <a:close/>
                <a:moveTo>
                  <a:pt x="2373" y="2149"/>
                </a:moveTo>
                <a:cubicBezTo>
                  <a:pt x="2373" y="2149"/>
                  <a:pt x="2372" y="2149"/>
                  <a:pt x="2372" y="2148"/>
                </a:cubicBezTo>
                <a:cubicBezTo>
                  <a:pt x="2370" y="2147"/>
                  <a:pt x="2367" y="2147"/>
                  <a:pt x="2364" y="2148"/>
                </a:cubicBezTo>
                <a:cubicBezTo>
                  <a:pt x="2359" y="2151"/>
                  <a:pt x="2354" y="2154"/>
                  <a:pt x="2349" y="2159"/>
                </a:cubicBezTo>
                <a:cubicBezTo>
                  <a:pt x="2379" y="2159"/>
                  <a:pt x="2379" y="2159"/>
                  <a:pt x="2379" y="2159"/>
                </a:cubicBezTo>
                <a:cubicBezTo>
                  <a:pt x="2378" y="2157"/>
                  <a:pt x="2378" y="2155"/>
                  <a:pt x="2377" y="2153"/>
                </a:cubicBezTo>
                <a:cubicBezTo>
                  <a:pt x="2376" y="2152"/>
                  <a:pt x="2375" y="2150"/>
                  <a:pt x="2373" y="2149"/>
                </a:cubicBezTo>
                <a:close/>
                <a:moveTo>
                  <a:pt x="2373" y="1444"/>
                </a:moveTo>
                <a:cubicBezTo>
                  <a:pt x="2373" y="1443"/>
                  <a:pt x="2372" y="1443"/>
                  <a:pt x="2372" y="1443"/>
                </a:cubicBezTo>
                <a:cubicBezTo>
                  <a:pt x="2370" y="1442"/>
                  <a:pt x="2367" y="1442"/>
                  <a:pt x="2364" y="1443"/>
                </a:cubicBezTo>
                <a:cubicBezTo>
                  <a:pt x="2351" y="1448"/>
                  <a:pt x="2340" y="1463"/>
                  <a:pt x="2331" y="1476"/>
                </a:cubicBezTo>
                <a:cubicBezTo>
                  <a:pt x="2319" y="1493"/>
                  <a:pt x="2304" y="1529"/>
                  <a:pt x="2307" y="1536"/>
                </a:cubicBezTo>
                <a:cubicBezTo>
                  <a:pt x="2310" y="1542"/>
                  <a:pt x="2348" y="1517"/>
                  <a:pt x="2363" y="1497"/>
                </a:cubicBezTo>
                <a:cubicBezTo>
                  <a:pt x="2371" y="1485"/>
                  <a:pt x="2386" y="1464"/>
                  <a:pt x="2377" y="1448"/>
                </a:cubicBezTo>
                <a:cubicBezTo>
                  <a:pt x="2376" y="1446"/>
                  <a:pt x="2375" y="1445"/>
                  <a:pt x="2373" y="1444"/>
                </a:cubicBezTo>
                <a:close/>
                <a:moveTo>
                  <a:pt x="3086" y="2035"/>
                </a:moveTo>
                <a:cubicBezTo>
                  <a:pt x="3087" y="2021"/>
                  <a:pt x="3088" y="1998"/>
                  <a:pt x="3076" y="1991"/>
                </a:cubicBezTo>
                <a:cubicBezTo>
                  <a:pt x="3071" y="1988"/>
                  <a:pt x="3064" y="1990"/>
                  <a:pt x="3060" y="1995"/>
                </a:cubicBezTo>
                <a:cubicBezTo>
                  <a:pt x="3056" y="2000"/>
                  <a:pt x="3054" y="2008"/>
                  <a:pt x="3053" y="2015"/>
                </a:cubicBezTo>
                <a:cubicBezTo>
                  <a:pt x="3054" y="2040"/>
                  <a:pt x="3057" y="2065"/>
                  <a:pt x="3060" y="2090"/>
                </a:cubicBezTo>
                <a:cubicBezTo>
                  <a:pt x="3062" y="2100"/>
                  <a:pt x="3063" y="2109"/>
                  <a:pt x="3065" y="2119"/>
                </a:cubicBezTo>
                <a:cubicBezTo>
                  <a:pt x="3066" y="2122"/>
                  <a:pt x="3069" y="2141"/>
                  <a:pt x="3073" y="2133"/>
                </a:cubicBezTo>
                <a:cubicBezTo>
                  <a:pt x="3075" y="2128"/>
                  <a:pt x="3076" y="2122"/>
                  <a:pt x="3077" y="2117"/>
                </a:cubicBezTo>
                <a:cubicBezTo>
                  <a:pt x="3079" y="2107"/>
                  <a:pt x="3080" y="2097"/>
                  <a:pt x="3081" y="2086"/>
                </a:cubicBezTo>
                <a:cubicBezTo>
                  <a:pt x="3084" y="2069"/>
                  <a:pt x="3085" y="2052"/>
                  <a:pt x="3086" y="2035"/>
                </a:cubicBezTo>
                <a:close/>
                <a:moveTo>
                  <a:pt x="2318" y="2035"/>
                </a:moveTo>
                <a:cubicBezTo>
                  <a:pt x="2319" y="2021"/>
                  <a:pt x="2320" y="1998"/>
                  <a:pt x="2308" y="1991"/>
                </a:cubicBezTo>
                <a:cubicBezTo>
                  <a:pt x="2303" y="1988"/>
                  <a:pt x="2296" y="1990"/>
                  <a:pt x="2292" y="1995"/>
                </a:cubicBezTo>
                <a:cubicBezTo>
                  <a:pt x="2288" y="2000"/>
                  <a:pt x="2286" y="2008"/>
                  <a:pt x="2285" y="2015"/>
                </a:cubicBezTo>
                <a:cubicBezTo>
                  <a:pt x="2286" y="2040"/>
                  <a:pt x="2289" y="2065"/>
                  <a:pt x="2292" y="2090"/>
                </a:cubicBezTo>
                <a:cubicBezTo>
                  <a:pt x="2294" y="2100"/>
                  <a:pt x="2295" y="2109"/>
                  <a:pt x="2297" y="2119"/>
                </a:cubicBezTo>
                <a:cubicBezTo>
                  <a:pt x="2298" y="2122"/>
                  <a:pt x="2301" y="2141"/>
                  <a:pt x="2305" y="2133"/>
                </a:cubicBezTo>
                <a:cubicBezTo>
                  <a:pt x="2307" y="2128"/>
                  <a:pt x="2308" y="2122"/>
                  <a:pt x="2309" y="2117"/>
                </a:cubicBezTo>
                <a:cubicBezTo>
                  <a:pt x="2311" y="2107"/>
                  <a:pt x="2312" y="2097"/>
                  <a:pt x="2313" y="2086"/>
                </a:cubicBezTo>
                <a:cubicBezTo>
                  <a:pt x="2316" y="2069"/>
                  <a:pt x="2317" y="2052"/>
                  <a:pt x="2318" y="2035"/>
                </a:cubicBezTo>
                <a:close/>
                <a:moveTo>
                  <a:pt x="3828" y="584"/>
                </a:moveTo>
                <a:cubicBezTo>
                  <a:pt x="3824" y="589"/>
                  <a:pt x="3822" y="596"/>
                  <a:pt x="3821" y="604"/>
                </a:cubicBezTo>
                <a:cubicBezTo>
                  <a:pt x="3822" y="629"/>
                  <a:pt x="3825" y="654"/>
                  <a:pt x="3828" y="679"/>
                </a:cubicBezTo>
                <a:cubicBezTo>
                  <a:pt x="3830" y="688"/>
                  <a:pt x="3831" y="698"/>
                  <a:pt x="3833" y="708"/>
                </a:cubicBezTo>
                <a:cubicBezTo>
                  <a:pt x="3834" y="711"/>
                  <a:pt x="3837" y="730"/>
                  <a:pt x="3841" y="721"/>
                </a:cubicBezTo>
                <a:cubicBezTo>
                  <a:pt x="3841" y="721"/>
                  <a:pt x="3841" y="720"/>
                  <a:pt x="3842" y="720"/>
                </a:cubicBezTo>
                <a:cubicBezTo>
                  <a:pt x="3842" y="579"/>
                  <a:pt x="3842" y="579"/>
                  <a:pt x="3842" y="579"/>
                </a:cubicBezTo>
                <a:cubicBezTo>
                  <a:pt x="3837" y="577"/>
                  <a:pt x="3832" y="580"/>
                  <a:pt x="3828" y="584"/>
                </a:cubicBezTo>
                <a:close/>
                <a:moveTo>
                  <a:pt x="3828" y="1995"/>
                </a:moveTo>
                <a:cubicBezTo>
                  <a:pt x="3824" y="2000"/>
                  <a:pt x="3822" y="2008"/>
                  <a:pt x="3821" y="2015"/>
                </a:cubicBezTo>
                <a:cubicBezTo>
                  <a:pt x="3822" y="2040"/>
                  <a:pt x="3825" y="2065"/>
                  <a:pt x="3828" y="2090"/>
                </a:cubicBezTo>
                <a:cubicBezTo>
                  <a:pt x="3830" y="2100"/>
                  <a:pt x="3831" y="2109"/>
                  <a:pt x="3833" y="2119"/>
                </a:cubicBezTo>
                <a:cubicBezTo>
                  <a:pt x="3834" y="2122"/>
                  <a:pt x="3837" y="2141"/>
                  <a:pt x="3841" y="2133"/>
                </a:cubicBezTo>
                <a:cubicBezTo>
                  <a:pt x="3841" y="2132"/>
                  <a:pt x="3841" y="2131"/>
                  <a:pt x="3842" y="2131"/>
                </a:cubicBezTo>
                <a:cubicBezTo>
                  <a:pt x="3842" y="1990"/>
                  <a:pt x="3842" y="1990"/>
                  <a:pt x="3842" y="1990"/>
                </a:cubicBezTo>
                <a:cubicBezTo>
                  <a:pt x="3837" y="1989"/>
                  <a:pt x="3832" y="1991"/>
                  <a:pt x="3828" y="1995"/>
                </a:cubicBezTo>
                <a:close/>
                <a:moveTo>
                  <a:pt x="3816" y="2106"/>
                </a:moveTo>
                <a:cubicBezTo>
                  <a:pt x="3811" y="2091"/>
                  <a:pt x="3806" y="2068"/>
                  <a:pt x="3792" y="2063"/>
                </a:cubicBezTo>
                <a:cubicBezTo>
                  <a:pt x="3788" y="2061"/>
                  <a:pt x="3783" y="2062"/>
                  <a:pt x="3780" y="2067"/>
                </a:cubicBezTo>
                <a:cubicBezTo>
                  <a:pt x="3776" y="2072"/>
                  <a:pt x="3776" y="2081"/>
                  <a:pt x="3778" y="2088"/>
                </a:cubicBezTo>
                <a:cubicBezTo>
                  <a:pt x="3784" y="2109"/>
                  <a:pt x="3792" y="2129"/>
                  <a:pt x="3802" y="2148"/>
                </a:cubicBezTo>
                <a:cubicBezTo>
                  <a:pt x="3804" y="2151"/>
                  <a:pt x="3806" y="2155"/>
                  <a:pt x="3808" y="2159"/>
                </a:cubicBezTo>
                <a:cubicBezTo>
                  <a:pt x="3830" y="2159"/>
                  <a:pt x="3830" y="2159"/>
                  <a:pt x="3830" y="2159"/>
                </a:cubicBezTo>
                <a:cubicBezTo>
                  <a:pt x="3829" y="2158"/>
                  <a:pt x="3829" y="2157"/>
                  <a:pt x="3829" y="2157"/>
                </a:cubicBezTo>
                <a:cubicBezTo>
                  <a:pt x="3826" y="2139"/>
                  <a:pt x="3821" y="2122"/>
                  <a:pt x="3816" y="2106"/>
                </a:cubicBezTo>
                <a:close/>
                <a:moveTo>
                  <a:pt x="3784" y="2146"/>
                </a:moveTo>
                <a:cubicBezTo>
                  <a:pt x="3779" y="2144"/>
                  <a:pt x="3773" y="2146"/>
                  <a:pt x="3770" y="2151"/>
                </a:cubicBezTo>
                <a:cubicBezTo>
                  <a:pt x="3769" y="2153"/>
                  <a:pt x="3768" y="2156"/>
                  <a:pt x="3768" y="2159"/>
                </a:cubicBezTo>
                <a:cubicBezTo>
                  <a:pt x="3798" y="2159"/>
                  <a:pt x="3798" y="2159"/>
                  <a:pt x="3798" y="2159"/>
                </a:cubicBezTo>
                <a:cubicBezTo>
                  <a:pt x="3797" y="2158"/>
                  <a:pt x="3797" y="2158"/>
                  <a:pt x="3796" y="2157"/>
                </a:cubicBezTo>
                <a:cubicBezTo>
                  <a:pt x="3793" y="2152"/>
                  <a:pt x="3789" y="2148"/>
                  <a:pt x="3784" y="2146"/>
                </a:cubicBezTo>
                <a:close/>
                <a:moveTo>
                  <a:pt x="3841" y="1486"/>
                </a:moveTo>
                <a:cubicBezTo>
                  <a:pt x="3841" y="1486"/>
                  <a:pt x="3841" y="1487"/>
                  <a:pt x="3842" y="1487"/>
                </a:cubicBezTo>
                <a:cubicBezTo>
                  <a:pt x="3842" y="1471"/>
                  <a:pt x="3842" y="1471"/>
                  <a:pt x="3842" y="1471"/>
                </a:cubicBezTo>
                <a:cubicBezTo>
                  <a:pt x="3840" y="1478"/>
                  <a:pt x="3839" y="1484"/>
                  <a:pt x="3841" y="1486"/>
                </a:cubicBezTo>
                <a:close/>
                <a:moveTo>
                  <a:pt x="3821" y="1535"/>
                </a:moveTo>
                <a:cubicBezTo>
                  <a:pt x="3823" y="1537"/>
                  <a:pt x="3825" y="1538"/>
                  <a:pt x="3827" y="1539"/>
                </a:cubicBezTo>
                <a:cubicBezTo>
                  <a:pt x="3828" y="1539"/>
                  <a:pt x="3829" y="1539"/>
                  <a:pt x="3829" y="1539"/>
                </a:cubicBezTo>
                <a:cubicBezTo>
                  <a:pt x="3831" y="1539"/>
                  <a:pt x="3832" y="1538"/>
                  <a:pt x="3833" y="1537"/>
                </a:cubicBezTo>
                <a:cubicBezTo>
                  <a:pt x="3837" y="1532"/>
                  <a:pt x="3831" y="1519"/>
                  <a:pt x="3830" y="1514"/>
                </a:cubicBezTo>
                <a:cubicBezTo>
                  <a:pt x="3826" y="1505"/>
                  <a:pt x="3822" y="1498"/>
                  <a:pt x="3818" y="1490"/>
                </a:cubicBezTo>
                <a:cubicBezTo>
                  <a:pt x="3812" y="1476"/>
                  <a:pt x="3805" y="1463"/>
                  <a:pt x="3796" y="1451"/>
                </a:cubicBezTo>
                <a:cubicBezTo>
                  <a:pt x="3793" y="1447"/>
                  <a:pt x="3789" y="1442"/>
                  <a:pt x="3784" y="1440"/>
                </a:cubicBezTo>
                <a:cubicBezTo>
                  <a:pt x="3779" y="1438"/>
                  <a:pt x="3773" y="1440"/>
                  <a:pt x="3770" y="1445"/>
                </a:cubicBezTo>
                <a:cubicBezTo>
                  <a:pt x="3768" y="1449"/>
                  <a:pt x="3767" y="1453"/>
                  <a:pt x="3768" y="1457"/>
                </a:cubicBezTo>
                <a:cubicBezTo>
                  <a:pt x="3768" y="1461"/>
                  <a:pt x="3769" y="1465"/>
                  <a:pt x="3770" y="1469"/>
                </a:cubicBezTo>
                <a:cubicBezTo>
                  <a:pt x="3781" y="1498"/>
                  <a:pt x="3801" y="1518"/>
                  <a:pt x="3821" y="1535"/>
                </a:cubicBezTo>
                <a:close/>
                <a:moveTo>
                  <a:pt x="3833" y="0"/>
                </a:moveTo>
                <a:cubicBezTo>
                  <a:pt x="3833" y="1"/>
                  <a:pt x="3833" y="2"/>
                  <a:pt x="3833" y="3"/>
                </a:cubicBezTo>
                <a:cubicBezTo>
                  <a:pt x="3834" y="5"/>
                  <a:pt x="3837" y="24"/>
                  <a:pt x="3841" y="16"/>
                </a:cubicBezTo>
                <a:cubicBezTo>
                  <a:pt x="3841" y="15"/>
                  <a:pt x="3841" y="15"/>
                  <a:pt x="3842" y="14"/>
                </a:cubicBezTo>
                <a:cubicBezTo>
                  <a:pt x="3842" y="0"/>
                  <a:pt x="3842" y="0"/>
                  <a:pt x="3842" y="0"/>
                </a:cubicBezTo>
                <a:lnTo>
                  <a:pt x="3833" y="0"/>
                </a:lnTo>
                <a:close/>
                <a:moveTo>
                  <a:pt x="3525" y="382"/>
                </a:moveTo>
                <a:cubicBezTo>
                  <a:pt x="3525" y="382"/>
                  <a:pt x="3524" y="382"/>
                  <a:pt x="3524" y="382"/>
                </a:cubicBezTo>
                <a:cubicBezTo>
                  <a:pt x="3522" y="380"/>
                  <a:pt x="3519" y="381"/>
                  <a:pt x="3516" y="382"/>
                </a:cubicBezTo>
                <a:cubicBezTo>
                  <a:pt x="3503" y="387"/>
                  <a:pt x="3492" y="402"/>
                  <a:pt x="3483" y="415"/>
                </a:cubicBezTo>
                <a:cubicBezTo>
                  <a:pt x="3471" y="432"/>
                  <a:pt x="3456" y="468"/>
                  <a:pt x="3459" y="474"/>
                </a:cubicBezTo>
                <a:cubicBezTo>
                  <a:pt x="3462" y="480"/>
                  <a:pt x="3500" y="456"/>
                  <a:pt x="3515" y="435"/>
                </a:cubicBezTo>
                <a:cubicBezTo>
                  <a:pt x="3523" y="424"/>
                  <a:pt x="3538" y="402"/>
                  <a:pt x="3529" y="387"/>
                </a:cubicBezTo>
                <a:cubicBezTo>
                  <a:pt x="3528" y="385"/>
                  <a:pt x="3527" y="383"/>
                  <a:pt x="3525" y="382"/>
                </a:cubicBezTo>
                <a:close/>
                <a:moveTo>
                  <a:pt x="3841" y="75"/>
                </a:moveTo>
                <a:cubicBezTo>
                  <a:pt x="3841" y="75"/>
                  <a:pt x="3841" y="75"/>
                  <a:pt x="3842" y="76"/>
                </a:cubicBezTo>
                <a:cubicBezTo>
                  <a:pt x="3842" y="59"/>
                  <a:pt x="3842" y="59"/>
                  <a:pt x="3842" y="59"/>
                </a:cubicBezTo>
                <a:cubicBezTo>
                  <a:pt x="3840" y="67"/>
                  <a:pt x="3839" y="73"/>
                  <a:pt x="3841" y="75"/>
                </a:cubicBezTo>
                <a:close/>
                <a:moveTo>
                  <a:pt x="3841" y="781"/>
                </a:moveTo>
                <a:cubicBezTo>
                  <a:pt x="3841" y="781"/>
                  <a:pt x="3841" y="781"/>
                  <a:pt x="3842" y="781"/>
                </a:cubicBezTo>
                <a:cubicBezTo>
                  <a:pt x="3842" y="765"/>
                  <a:pt x="3842" y="765"/>
                  <a:pt x="3842" y="765"/>
                </a:cubicBezTo>
                <a:cubicBezTo>
                  <a:pt x="3840" y="773"/>
                  <a:pt x="3839" y="779"/>
                  <a:pt x="3841" y="781"/>
                </a:cubicBezTo>
                <a:close/>
                <a:moveTo>
                  <a:pt x="3828" y="1290"/>
                </a:moveTo>
                <a:cubicBezTo>
                  <a:pt x="3824" y="1295"/>
                  <a:pt x="3822" y="1302"/>
                  <a:pt x="3821" y="1309"/>
                </a:cubicBezTo>
                <a:cubicBezTo>
                  <a:pt x="3822" y="1334"/>
                  <a:pt x="3825" y="1359"/>
                  <a:pt x="3828" y="1384"/>
                </a:cubicBezTo>
                <a:cubicBezTo>
                  <a:pt x="3830" y="1394"/>
                  <a:pt x="3831" y="1404"/>
                  <a:pt x="3833" y="1414"/>
                </a:cubicBezTo>
                <a:cubicBezTo>
                  <a:pt x="3834" y="1417"/>
                  <a:pt x="3837" y="1435"/>
                  <a:pt x="3841" y="1427"/>
                </a:cubicBezTo>
                <a:cubicBezTo>
                  <a:pt x="3841" y="1426"/>
                  <a:pt x="3841" y="1426"/>
                  <a:pt x="3842" y="1425"/>
                </a:cubicBezTo>
                <a:cubicBezTo>
                  <a:pt x="3842" y="1285"/>
                  <a:pt x="3842" y="1285"/>
                  <a:pt x="3842" y="1285"/>
                </a:cubicBezTo>
                <a:cubicBezTo>
                  <a:pt x="3837" y="1283"/>
                  <a:pt x="3832" y="1285"/>
                  <a:pt x="3828" y="1290"/>
                </a:cubicBezTo>
                <a:close/>
                <a:moveTo>
                  <a:pt x="1989" y="1794"/>
                </a:moveTo>
                <a:cubicBezTo>
                  <a:pt x="1989" y="1794"/>
                  <a:pt x="1988" y="1794"/>
                  <a:pt x="1988" y="1794"/>
                </a:cubicBezTo>
                <a:cubicBezTo>
                  <a:pt x="1986" y="1793"/>
                  <a:pt x="1983" y="1793"/>
                  <a:pt x="1980" y="1794"/>
                </a:cubicBezTo>
                <a:cubicBezTo>
                  <a:pt x="1967" y="1799"/>
                  <a:pt x="1956" y="1814"/>
                  <a:pt x="1947" y="1827"/>
                </a:cubicBezTo>
                <a:cubicBezTo>
                  <a:pt x="1935" y="1844"/>
                  <a:pt x="1920" y="1880"/>
                  <a:pt x="1923" y="1886"/>
                </a:cubicBezTo>
                <a:cubicBezTo>
                  <a:pt x="1926" y="1893"/>
                  <a:pt x="1964" y="1868"/>
                  <a:pt x="1979" y="1847"/>
                </a:cubicBezTo>
                <a:cubicBezTo>
                  <a:pt x="1987" y="1836"/>
                  <a:pt x="2002" y="1815"/>
                  <a:pt x="1993" y="1799"/>
                </a:cubicBezTo>
                <a:cubicBezTo>
                  <a:pt x="1992" y="1797"/>
                  <a:pt x="1991" y="1796"/>
                  <a:pt x="1989" y="1794"/>
                </a:cubicBezTo>
                <a:close/>
                <a:moveTo>
                  <a:pt x="3141" y="1444"/>
                </a:moveTo>
                <a:cubicBezTo>
                  <a:pt x="3141" y="1443"/>
                  <a:pt x="3140" y="1443"/>
                  <a:pt x="3140" y="1443"/>
                </a:cubicBezTo>
                <a:cubicBezTo>
                  <a:pt x="3138" y="1442"/>
                  <a:pt x="3135" y="1442"/>
                  <a:pt x="3132" y="1443"/>
                </a:cubicBezTo>
                <a:cubicBezTo>
                  <a:pt x="3119" y="1448"/>
                  <a:pt x="3108" y="1463"/>
                  <a:pt x="3099" y="1476"/>
                </a:cubicBezTo>
                <a:cubicBezTo>
                  <a:pt x="3087" y="1493"/>
                  <a:pt x="3072" y="1529"/>
                  <a:pt x="3075" y="1536"/>
                </a:cubicBezTo>
                <a:cubicBezTo>
                  <a:pt x="3078" y="1542"/>
                  <a:pt x="3116" y="1517"/>
                  <a:pt x="3131" y="1497"/>
                </a:cubicBezTo>
                <a:cubicBezTo>
                  <a:pt x="3139" y="1485"/>
                  <a:pt x="3154" y="1464"/>
                  <a:pt x="3145" y="1448"/>
                </a:cubicBezTo>
                <a:cubicBezTo>
                  <a:pt x="3144" y="1446"/>
                  <a:pt x="3143" y="1445"/>
                  <a:pt x="3141" y="1444"/>
                </a:cubicBezTo>
                <a:close/>
                <a:moveTo>
                  <a:pt x="3434" y="1841"/>
                </a:moveTo>
                <a:cubicBezTo>
                  <a:pt x="3428" y="1827"/>
                  <a:pt x="3421" y="1814"/>
                  <a:pt x="3412" y="1802"/>
                </a:cubicBezTo>
                <a:cubicBezTo>
                  <a:pt x="3409" y="1797"/>
                  <a:pt x="3405" y="1793"/>
                  <a:pt x="3400" y="1791"/>
                </a:cubicBezTo>
                <a:cubicBezTo>
                  <a:pt x="3395" y="1789"/>
                  <a:pt x="3389" y="1791"/>
                  <a:pt x="3386" y="1796"/>
                </a:cubicBezTo>
                <a:cubicBezTo>
                  <a:pt x="3384" y="1800"/>
                  <a:pt x="3383" y="1804"/>
                  <a:pt x="3384" y="1808"/>
                </a:cubicBezTo>
                <a:cubicBezTo>
                  <a:pt x="3384" y="1812"/>
                  <a:pt x="3385" y="1816"/>
                  <a:pt x="3386" y="1820"/>
                </a:cubicBezTo>
                <a:cubicBezTo>
                  <a:pt x="3397" y="1849"/>
                  <a:pt x="3417" y="1869"/>
                  <a:pt x="3437" y="1886"/>
                </a:cubicBezTo>
                <a:cubicBezTo>
                  <a:pt x="3439" y="1887"/>
                  <a:pt x="3441" y="1889"/>
                  <a:pt x="3443" y="1890"/>
                </a:cubicBezTo>
                <a:cubicBezTo>
                  <a:pt x="3444" y="1890"/>
                  <a:pt x="3445" y="1890"/>
                  <a:pt x="3445" y="1890"/>
                </a:cubicBezTo>
                <a:cubicBezTo>
                  <a:pt x="3447" y="1890"/>
                  <a:pt x="3448" y="1889"/>
                  <a:pt x="3449" y="1888"/>
                </a:cubicBezTo>
                <a:cubicBezTo>
                  <a:pt x="3453" y="1883"/>
                  <a:pt x="3447" y="1869"/>
                  <a:pt x="3446" y="1865"/>
                </a:cubicBezTo>
                <a:cubicBezTo>
                  <a:pt x="3442" y="1856"/>
                  <a:pt x="3438" y="1849"/>
                  <a:pt x="3434" y="1841"/>
                </a:cubicBezTo>
                <a:close/>
                <a:moveTo>
                  <a:pt x="3141" y="32"/>
                </a:moveTo>
                <a:cubicBezTo>
                  <a:pt x="3141" y="32"/>
                  <a:pt x="3140" y="32"/>
                  <a:pt x="3140" y="32"/>
                </a:cubicBezTo>
                <a:cubicBezTo>
                  <a:pt x="3138" y="31"/>
                  <a:pt x="3135" y="31"/>
                  <a:pt x="3132" y="32"/>
                </a:cubicBezTo>
                <a:cubicBezTo>
                  <a:pt x="3119" y="37"/>
                  <a:pt x="3108" y="52"/>
                  <a:pt x="3099" y="65"/>
                </a:cubicBezTo>
                <a:cubicBezTo>
                  <a:pt x="3087" y="82"/>
                  <a:pt x="3072" y="118"/>
                  <a:pt x="3075" y="124"/>
                </a:cubicBezTo>
                <a:cubicBezTo>
                  <a:pt x="3078" y="131"/>
                  <a:pt x="3116" y="106"/>
                  <a:pt x="3131" y="85"/>
                </a:cubicBezTo>
                <a:cubicBezTo>
                  <a:pt x="3139" y="74"/>
                  <a:pt x="3154" y="52"/>
                  <a:pt x="3145" y="37"/>
                </a:cubicBezTo>
                <a:cubicBezTo>
                  <a:pt x="3144" y="35"/>
                  <a:pt x="3143" y="33"/>
                  <a:pt x="3141" y="32"/>
                </a:cubicBezTo>
                <a:close/>
                <a:moveTo>
                  <a:pt x="3141" y="738"/>
                </a:moveTo>
                <a:cubicBezTo>
                  <a:pt x="3141" y="738"/>
                  <a:pt x="3140" y="738"/>
                  <a:pt x="3140" y="737"/>
                </a:cubicBezTo>
                <a:cubicBezTo>
                  <a:pt x="3138" y="736"/>
                  <a:pt x="3135" y="736"/>
                  <a:pt x="3132" y="737"/>
                </a:cubicBezTo>
                <a:cubicBezTo>
                  <a:pt x="3119" y="743"/>
                  <a:pt x="3108" y="757"/>
                  <a:pt x="3099" y="770"/>
                </a:cubicBezTo>
                <a:cubicBezTo>
                  <a:pt x="3087" y="788"/>
                  <a:pt x="3072" y="824"/>
                  <a:pt x="3075" y="830"/>
                </a:cubicBezTo>
                <a:cubicBezTo>
                  <a:pt x="3078" y="836"/>
                  <a:pt x="3116" y="811"/>
                  <a:pt x="3131" y="791"/>
                </a:cubicBezTo>
                <a:cubicBezTo>
                  <a:pt x="3139" y="780"/>
                  <a:pt x="3154" y="758"/>
                  <a:pt x="3145" y="742"/>
                </a:cubicBezTo>
                <a:cubicBezTo>
                  <a:pt x="3144" y="741"/>
                  <a:pt x="3143" y="739"/>
                  <a:pt x="3141" y="738"/>
                </a:cubicBezTo>
                <a:close/>
                <a:moveTo>
                  <a:pt x="3141" y="2149"/>
                </a:moveTo>
                <a:cubicBezTo>
                  <a:pt x="3141" y="2149"/>
                  <a:pt x="3140" y="2149"/>
                  <a:pt x="3140" y="2148"/>
                </a:cubicBezTo>
                <a:cubicBezTo>
                  <a:pt x="3138" y="2147"/>
                  <a:pt x="3135" y="2147"/>
                  <a:pt x="3132" y="2148"/>
                </a:cubicBezTo>
                <a:cubicBezTo>
                  <a:pt x="3127" y="2151"/>
                  <a:pt x="3122" y="2154"/>
                  <a:pt x="3117" y="2159"/>
                </a:cubicBezTo>
                <a:cubicBezTo>
                  <a:pt x="3147" y="2159"/>
                  <a:pt x="3147" y="2159"/>
                  <a:pt x="3147" y="2159"/>
                </a:cubicBezTo>
                <a:cubicBezTo>
                  <a:pt x="3146" y="2157"/>
                  <a:pt x="3146" y="2155"/>
                  <a:pt x="3145" y="2153"/>
                </a:cubicBezTo>
                <a:cubicBezTo>
                  <a:pt x="3144" y="2152"/>
                  <a:pt x="3143" y="2150"/>
                  <a:pt x="3141" y="2149"/>
                </a:cubicBezTo>
                <a:close/>
                <a:moveTo>
                  <a:pt x="3136" y="2073"/>
                </a:moveTo>
                <a:cubicBezTo>
                  <a:pt x="3136" y="2070"/>
                  <a:pt x="3135" y="2067"/>
                  <a:pt x="3134" y="2065"/>
                </a:cubicBezTo>
                <a:cubicBezTo>
                  <a:pt x="3131" y="2062"/>
                  <a:pt x="3128" y="2062"/>
                  <a:pt x="3125" y="2063"/>
                </a:cubicBezTo>
                <a:cubicBezTo>
                  <a:pt x="3118" y="2065"/>
                  <a:pt x="3114" y="2071"/>
                  <a:pt x="3110" y="2077"/>
                </a:cubicBezTo>
                <a:cubicBezTo>
                  <a:pt x="3105" y="2085"/>
                  <a:pt x="3100" y="2092"/>
                  <a:pt x="3097" y="2101"/>
                </a:cubicBezTo>
                <a:cubicBezTo>
                  <a:pt x="3091" y="2116"/>
                  <a:pt x="3087" y="2131"/>
                  <a:pt x="3082" y="2146"/>
                </a:cubicBezTo>
                <a:cubicBezTo>
                  <a:pt x="3081" y="2150"/>
                  <a:pt x="3080" y="2154"/>
                  <a:pt x="3078" y="2159"/>
                </a:cubicBezTo>
                <a:cubicBezTo>
                  <a:pt x="3101" y="2159"/>
                  <a:pt x="3101" y="2159"/>
                  <a:pt x="3101" y="2159"/>
                </a:cubicBezTo>
                <a:cubicBezTo>
                  <a:pt x="3104" y="2155"/>
                  <a:pt x="3106" y="2152"/>
                  <a:pt x="3108" y="2149"/>
                </a:cubicBezTo>
                <a:cubicBezTo>
                  <a:pt x="3115" y="2137"/>
                  <a:pt x="3121" y="2125"/>
                  <a:pt x="3127" y="2113"/>
                </a:cubicBezTo>
                <a:cubicBezTo>
                  <a:pt x="3132" y="2100"/>
                  <a:pt x="3138" y="2088"/>
                  <a:pt x="3136" y="2073"/>
                </a:cubicBezTo>
                <a:close/>
                <a:moveTo>
                  <a:pt x="3525" y="1794"/>
                </a:moveTo>
                <a:cubicBezTo>
                  <a:pt x="3525" y="1794"/>
                  <a:pt x="3524" y="1794"/>
                  <a:pt x="3524" y="1794"/>
                </a:cubicBezTo>
                <a:cubicBezTo>
                  <a:pt x="3522" y="1793"/>
                  <a:pt x="3519" y="1793"/>
                  <a:pt x="3516" y="1794"/>
                </a:cubicBezTo>
                <a:cubicBezTo>
                  <a:pt x="3503" y="1799"/>
                  <a:pt x="3492" y="1814"/>
                  <a:pt x="3483" y="1827"/>
                </a:cubicBezTo>
                <a:cubicBezTo>
                  <a:pt x="3471" y="1844"/>
                  <a:pt x="3456" y="1880"/>
                  <a:pt x="3459" y="1886"/>
                </a:cubicBezTo>
                <a:cubicBezTo>
                  <a:pt x="3462" y="1893"/>
                  <a:pt x="3500" y="1868"/>
                  <a:pt x="3515" y="1847"/>
                </a:cubicBezTo>
                <a:cubicBezTo>
                  <a:pt x="3523" y="1836"/>
                  <a:pt x="3538" y="1815"/>
                  <a:pt x="3529" y="1799"/>
                </a:cubicBezTo>
                <a:cubicBezTo>
                  <a:pt x="3528" y="1797"/>
                  <a:pt x="3527" y="1796"/>
                  <a:pt x="3525" y="1794"/>
                </a:cubicBezTo>
                <a:close/>
                <a:moveTo>
                  <a:pt x="3525" y="1091"/>
                </a:moveTo>
                <a:cubicBezTo>
                  <a:pt x="3525" y="1091"/>
                  <a:pt x="3524" y="1090"/>
                  <a:pt x="3524" y="1090"/>
                </a:cubicBezTo>
                <a:cubicBezTo>
                  <a:pt x="3522" y="1089"/>
                  <a:pt x="3519" y="1089"/>
                  <a:pt x="3516" y="1090"/>
                </a:cubicBezTo>
                <a:cubicBezTo>
                  <a:pt x="3503" y="1095"/>
                  <a:pt x="3492" y="1110"/>
                  <a:pt x="3483" y="1123"/>
                </a:cubicBezTo>
                <a:cubicBezTo>
                  <a:pt x="3471" y="1140"/>
                  <a:pt x="3456" y="1176"/>
                  <a:pt x="3459" y="1183"/>
                </a:cubicBezTo>
                <a:cubicBezTo>
                  <a:pt x="3462" y="1189"/>
                  <a:pt x="3500" y="1164"/>
                  <a:pt x="3515" y="1144"/>
                </a:cubicBezTo>
                <a:cubicBezTo>
                  <a:pt x="3523" y="1133"/>
                  <a:pt x="3538" y="1111"/>
                  <a:pt x="3529" y="1095"/>
                </a:cubicBezTo>
                <a:cubicBezTo>
                  <a:pt x="3528" y="1093"/>
                  <a:pt x="3527" y="1092"/>
                  <a:pt x="3525" y="1091"/>
                </a:cubicBezTo>
                <a:close/>
                <a:moveTo>
                  <a:pt x="3475" y="1819"/>
                </a:moveTo>
                <a:cubicBezTo>
                  <a:pt x="3481" y="1811"/>
                  <a:pt x="3487" y="1803"/>
                  <a:pt x="3492" y="1794"/>
                </a:cubicBezTo>
                <a:cubicBezTo>
                  <a:pt x="3499" y="1783"/>
                  <a:pt x="3505" y="1771"/>
                  <a:pt x="3511" y="1758"/>
                </a:cubicBezTo>
                <a:cubicBezTo>
                  <a:pt x="3516" y="1746"/>
                  <a:pt x="3522" y="1733"/>
                  <a:pt x="3520" y="1718"/>
                </a:cubicBezTo>
                <a:cubicBezTo>
                  <a:pt x="3520" y="1715"/>
                  <a:pt x="3519" y="1712"/>
                  <a:pt x="3517" y="1710"/>
                </a:cubicBezTo>
                <a:cubicBezTo>
                  <a:pt x="3515" y="1707"/>
                  <a:pt x="3512" y="1707"/>
                  <a:pt x="3509" y="1708"/>
                </a:cubicBezTo>
                <a:cubicBezTo>
                  <a:pt x="3502" y="1710"/>
                  <a:pt x="3498" y="1716"/>
                  <a:pt x="3494" y="1723"/>
                </a:cubicBezTo>
                <a:cubicBezTo>
                  <a:pt x="3489" y="1730"/>
                  <a:pt x="3484" y="1738"/>
                  <a:pt x="3481" y="1747"/>
                </a:cubicBezTo>
                <a:cubicBezTo>
                  <a:pt x="3475" y="1761"/>
                  <a:pt x="3471" y="1777"/>
                  <a:pt x="3466" y="1792"/>
                </a:cubicBezTo>
                <a:cubicBezTo>
                  <a:pt x="3462" y="1807"/>
                  <a:pt x="3453" y="1833"/>
                  <a:pt x="3457" y="1837"/>
                </a:cubicBezTo>
                <a:cubicBezTo>
                  <a:pt x="3460" y="1841"/>
                  <a:pt x="3470" y="1826"/>
                  <a:pt x="3475" y="1819"/>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3432" y="1751"/>
                </a:moveTo>
                <a:cubicBezTo>
                  <a:pt x="3427" y="1736"/>
                  <a:pt x="3422" y="1713"/>
                  <a:pt x="3408" y="1708"/>
                </a:cubicBezTo>
                <a:cubicBezTo>
                  <a:pt x="3404" y="1706"/>
                  <a:pt x="3399" y="1708"/>
                  <a:pt x="3396" y="1712"/>
                </a:cubicBezTo>
                <a:cubicBezTo>
                  <a:pt x="3392" y="1718"/>
                  <a:pt x="3392" y="1726"/>
                  <a:pt x="3394" y="1733"/>
                </a:cubicBezTo>
                <a:cubicBezTo>
                  <a:pt x="3400" y="1754"/>
                  <a:pt x="3408" y="1774"/>
                  <a:pt x="3418" y="1793"/>
                </a:cubicBezTo>
                <a:cubicBezTo>
                  <a:pt x="3423" y="1802"/>
                  <a:pt x="3428" y="1811"/>
                  <a:pt x="3434" y="1820"/>
                </a:cubicBezTo>
                <a:cubicBezTo>
                  <a:pt x="3437" y="1824"/>
                  <a:pt x="3451" y="1848"/>
                  <a:pt x="3451" y="1838"/>
                </a:cubicBezTo>
                <a:cubicBezTo>
                  <a:pt x="3451" y="1826"/>
                  <a:pt x="3448" y="1813"/>
                  <a:pt x="3445" y="1802"/>
                </a:cubicBezTo>
                <a:cubicBezTo>
                  <a:pt x="3442" y="1785"/>
                  <a:pt x="3437" y="1768"/>
                  <a:pt x="3432" y="1751"/>
                </a:cubicBezTo>
                <a:close/>
                <a:moveTo>
                  <a:pt x="3457" y="1778"/>
                </a:moveTo>
                <a:cubicBezTo>
                  <a:pt x="3459" y="1773"/>
                  <a:pt x="3460" y="1767"/>
                  <a:pt x="3461" y="1762"/>
                </a:cubicBezTo>
                <a:cubicBezTo>
                  <a:pt x="3463" y="1752"/>
                  <a:pt x="3464" y="1742"/>
                  <a:pt x="3465" y="1732"/>
                </a:cubicBezTo>
                <a:cubicBezTo>
                  <a:pt x="3468" y="1715"/>
                  <a:pt x="3469" y="1698"/>
                  <a:pt x="3470" y="1681"/>
                </a:cubicBezTo>
                <a:cubicBezTo>
                  <a:pt x="3471" y="1666"/>
                  <a:pt x="3472" y="1644"/>
                  <a:pt x="3460" y="1636"/>
                </a:cubicBezTo>
                <a:cubicBezTo>
                  <a:pt x="3455" y="1633"/>
                  <a:pt x="3448" y="1635"/>
                  <a:pt x="3444" y="1640"/>
                </a:cubicBezTo>
                <a:cubicBezTo>
                  <a:pt x="3440" y="1645"/>
                  <a:pt x="3438" y="1653"/>
                  <a:pt x="3437" y="1660"/>
                </a:cubicBezTo>
                <a:cubicBezTo>
                  <a:pt x="3438" y="1685"/>
                  <a:pt x="3441" y="1710"/>
                  <a:pt x="3444" y="1735"/>
                </a:cubicBezTo>
                <a:cubicBezTo>
                  <a:pt x="3446" y="1745"/>
                  <a:pt x="3447" y="1755"/>
                  <a:pt x="3449" y="1765"/>
                </a:cubicBezTo>
                <a:cubicBezTo>
                  <a:pt x="3450" y="1768"/>
                  <a:pt x="3453" y="1786"/>
                  <a:pt x="3457" y="1778"/>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1939" y="1819"/>
                </a:moveTo>
                <a:cubicBezTo>
                  <a:pt x="1945" y="1811"/>
                  <a:pt x="1951" y="1803"/>
                  <a:pt x="1956" y="1794"/>
                </a:cubicBezTo>
                <a:cubicBezTo>
                  <a:pt x="1963" y="1783"/>
                  <a:pt x="1969" y="1771"/>
                  <a:pt x="1975" y="1758"/>
                </a:cubicBezTo>
                <a:cubicBezTo>
                  <a:pt x="1980" y="1746"/>
                  <a:pt x="1986" y="1733"/>
                  <a:pt x="1984" y="1718"/>
                </a:cubicBezTo>
                <a:cubicBezTo>
                  <a:pt x="1984" y="1715"/>
                  <a:pt x="1983" y="1712"/>
                  <a:pt x="1982" y="1710"/>
                </a:cubicBezTo>
                <a:cubicBezTo>
                  <a:pt x="1979" y="1707"/>
                  <a:pt x="1976" y="1707"/>
                  <a:pt x="1973" y="1708"/>
                </a:cubicBezTo>
                <a:cubicBezTo>
                  <a:pt x="1966" y="1710"/>
                  <a:pt x="1962" y="1716"/>
                  <a:pt x="1958" y="1723"/>
                </a:cubicBezTo>
                <a:cubicBezTo>
                  <a:pt x="1953" y="1730"/>
                  <a:pt x="1948" y="1738"/>
                  <a:pt x="1945" y="1747"/>
                </a:cubicBezTo>
                <a:cubicBezTo>
                  <a:pt x="1939" y="1761"/>
                  <a:pt x="1935" y="1777"/>
                  <a:pt x="1930" y="1792"/>
                </a:cubicBezTo>
                <a:cubicBezTo>
                  <a:pt x="1926" y="1807"/>
                  <a:pt x="1917" y="1833"/>
                  <a:pt x="1921" y="1837"/>
                </a:cubicBezTo>
                <a:cubicBezTo>
                  <a:pt x="1924" y="1841"/>
                  <a:pt x="1934" y="1826"/>
                  <a:pt x="1939" y="181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1480" y="2146"/>
                </a:moveTo>
                <a:cubicBezTo>
                  <a:pt x="1475" y="2144"/>
                  <a:pt x="1469" y="2146"/>
                  <a:pt x="1466" y="2151"/>
                </a:cubicBezTo>
                <a:cubicBezTo>
                  <a:pt x="1465" y="2153"/>
                  <a:pt x="1464" y="2156"/>
                  <a:pt x="1464" y="2159"/>
                </a:cubicBezTo>
                <a:cubicBezTo>
                  <a:pt x="1494" y="2159"/>
                  <a:pt x="1494" y="2159"/>
                  <a:pt x="1494" y="2159"/>
                </a:cubicBezTo>
                <a:cubicBezTo>
                  <a:pt x="1493" y="2158"/>
                  <a:pt x="1493" y="2158"/>
                  <a:pt x="1492" y="2157"/>
                </a:cubicBezTo>
                <a:cubicBezTo>
                  <a:pt x="1489" y="2152"/>
                  <a:pt x="1485" y="2148"/>
                  <a:pt x="1480" y="2146"/>
                </a:cubicBezTo>
                <a:close/>
                <a:moveTo>
                  <a:pt x="1600" y="2073"/>
                </a:moveTo>
                <a:cubicBezTo>
                  <a:pt x="1600" y="2070"/>
                  <a:pt x="1599" y="2067"/>
                  <a:pt x="1598" y="2065"/>
                </a:cubicBezTo>
                <a:cubicBezTo>
                  <a:pt x="1595" y="2062"/>
                  <a:pt x="1592" y="2062"/>
                  <a:pt x="1589" y="2063"/>
                </a:cubicBezTo>
                <a:cubicBezTo>
                  <a:pt x="1582" y="2065"/>
                  <a:pt x="1578" y="2071"/>
                  <a:pt x="1574" y="2077"/>
                </a:cubicBezTo>
                <a:cubicBezTo>
                  <a:pt x="1569" y="2085"/>
                  <a:pt x="1564" y="2092"/>
                  <a:pt x="1561" y="2101"/>
                </a:cubicBezTo>
                <a:cubicBezTo>
                  <a:pt x="1555" y="2116"/>
                  <a:pt x="1551" y="2131"/>
                  <a:pt x="1546" y="2146"/>
                </a:cubicBezTo>
                <a:cubicBezTo>
                  <a:pt x="1545" y="2150"/>
                  <a:pt x="1544" y="2154"/>
                  <a:pt x="1542" y="2159"/>
                </a:cubicBezTo>
                <a:cubicBezTo>
                  <a:pt x="1565" y="2159"/>
                  <a:pt x="1565" y="2159"/>
                  <a:pt x="1565" y="2159"/>
                </a:cubicBezTo>
                <a:cubicBezTo>
                  <a:pt x="1568" y="2155"/>
                  <a:pt x="1570" y="2152"/>
                  <a:pt x="1572" y="2149"/>
                </a:cubicBezTo>
                <a:cubicBezTo>
                  <a:pt x="1579" y="2137"/>
                  <a:pt x="1585" y="2125"/>
                  <a:pt x="1591" y="2113"/>
                </a:cubicBezTo>
                <a:cubicBezTo>
                  <a:pt x="1596" y="2100"/>
                  <a:pt x="1602" y="2088"/>
                  <a:pt x="1600" y="2073"/>
                </a:cubicBezTo>
                <a:close/>
                <a:moveTo>
                  <a:pt x="1605" y="1444"/>
                </a:moveTo>
                <a:cubicBezTo>
                  <a:pt x="1605" y="1443"/>
                  <a:pt x="1604" y="1443"/>
                  <a:pt x="1604" y="1443"/>
                </a:cubicBezTo>
                <a:cubicBezTo>
                  <a:pt x="1602" y="1442"/>
                  <a:pt x="1599" y="1442"/>
                  <a:pt x="1596" y="1443"/>
                </a:cubicBezTo>
                <a:cubicBezTo>
                  <a:pt x="1583" y="1448"/>
                  <a:pt x="1572" y="1463"/>
                  <a:pt x="1563" y="1476"/>
                </a:cubicBezTo>
                <a:cubicBezTo>
                  <a:pt x="1552" y="1493"/>
                  <a:pt x="1536" y="1529"/>
                  <a:pt x="1539" y="1536"/>
                </a:cubicBezTo>
                <a:cubicBezTo>
                  <a:pt x="1542" y="1542"/>
                  <a:pt x="1580" y="1517"/>
                  <a:pt x="1595" y="1497"/>
                </a:cubicBezTo>
                <a:cubicBezTo>
                  <a:pt x="1603" y="1485"/>
                  <a:pt x="1618" y="1464"/>
                  <a:pt x="1609" y="1448"/>
                </a:cubicBezTo>
                <a:cubicBezTo>
                  <a:pt x="1608" y="1446"/>
                  <a:pt x="1607" y="1445"/>
                  <a:pt x="1605" y="1444"/>
                </a:cubicBezTo>
                <a:close/>
                <a:moveTo>
                  <a:pt x="1512" y="2106"/>
                </a:moveTo>
                <a:cubicBezTo>
                  <a:pt x="1508" y="2091"/>
                  <a:pt x="1502" y="2068"/>
                  <a:pt x="1488" y="2063"/>
                </a:cubicBezTo>
                <a:cubicBezTo>
                  <a:pt x="1484" y="2061"/>
                  <a:pt x="1479" y="2062"/>
                  <a:pt x="1476" y="2067"/>
                </a:cubicBezTo>
                <a:cubicBezTo>
                  <a:pt x="1472" y="2072"/>
                  <a:pt x="1472" y="2081"/>
                  <a:pt x="1474" y="2088"/>
                </a:cubicBezTo>
                <a:cubicBezTo>
                  <a:pt x="1480" y="2109"/>
                  <a:pt x="1488" y="2129"/>
                  <a:pt x="1498" y="2148"/>
                </a:cubicBezTo>
                <a:cubicBezTo>
                  <a:pt x="1500" y="2151"/>
                  <a:pt x="1502" y="2155"/>
                  <a:pt x="1505" y="2159"/>
                </a:cubicBezTo>
                <a:cubicBezTo>
                  <a:pt x="1526" y="2159"/>
                  <a:pt x="1526" y="2159"/>
                  <a:pt x="1526" y="2159"/>
                </a:cubicBezTo>
                <a:cubicBezTo>
                  <a:pt x="1526" y="2158"/>
                  <a:pt x="1525" y="2157"/>
                  <a:pt x="1525" y="2157"/>
                </a:cubicBezTo>
                <a:cubicBezTo>
                  <a:pt x="1522" y="2139"/>
                  <a:pt x="1517" y="2122"/>
                  <a:pt x="1512" y="2106"/>
                </a:cubicBezTo>
                <a:close/>
                <a:moveTo>
                  <a:pt x="1550" y="2035"/>
                </a:moveTo>
                <a:cubicBezTo>
                  <a:pt x="1551" y="2021"/>
                  <a:pt x="1552" y="1998"/>
                  <a:pt x="1540" y="1991"/>
                </a:cubicBezTo>
                <a:cubicBezTo>
                  <a:pt x="1535" y="1988"/>
                  <a:pt x="1528" y="1990"/>
                  <a:pt x="1524" y="1995"/>
                </a:cubicBezTo>
                <a:cubicBezTo>
                  <a:pt x="1520" y="2000"/>
                  <a:pt x="1518" y="2008"/>
                  <a:pt x="1517" y="2015"/>
                </a:cubicBezTo>
                <a:cubicBezTo>
                  <a:pt x="1518" y="2040"/>
                  <a:pt x="1521" y="2065"/>
                  <a:pt x="1524" y="2090"/>
                </a:cubicBezTo>
                <a:cubicBezTo>
                  <a:pt x="1526" y="2100"/>
                  <a:pt x="1527" y="2109"/>
                  <a:pt x="1529" y="2119"/>
                </a:cubicBezTo>
                <a:cubicBezTo>
                  <a:pt x="1530" y="2122"/>
                  <a:pt x="1533" y="2141"/>
                  <a:pt x="1537" y="2133"/>
                </a:cubicBezTo>
                <a:cubicBezTo>
                  <a:pt x="1539" y="2128"/>
                  <a:pt x="1540" y="2122"/>
                  <a:pt x="1541" y="2117"/>
                </a:cubicBezTo>
                <a:cubicBezTo>
                  <a:pt x="1543" y="2107"/>
                  <a:pt x="1544" y="2097"/>
                  <a:pt x="1545" y="2086"/>
                </a:cubicBezTo>
                <a:cubicBezTo>
                  <a:pt x="1548" y="2069"/>
                  <a:pt x="1549" y="2052"/>
                  <a:pt x="1550" y="2035"/>
                </a:cubicBezTo>
                <a:close/>
                <a:moveTo>
                  <a:pt x="1605" y="2149"/>
                </a:moveTo>
                <a:cubicBezTo>
                  <a:pt x="1605" y="2149"/>
                  <a:pt x="1604" y="2149"/>
                  <a:pt x="1604" y="2148"/>
                </a:cubicBezTo>
                <a:cubicBezTo>
                  <a:pt x="1602" y="2147"/>
                  <a:pt x="1599" y="2147"/>
                  <a:pt x="1596" y="2148"/>
                </a:cubicBezTo>
                <a:cubicBezTo>
                  <a:pt x="1591" y="2151"/>
                  <a:pt x="1586" y="2154"/>
                  <a:pt x="1581" y="2159"/>
                </a:cubicBezTo>
                <a:cubicBezTo>
                  <a:pt x="1611" y="2159"/>
                  <a:pt x="1611" y="2159"/>
                  <a:pt x="1611" y="2159"/>
                </a:cubicBezTo>
                <a:cubicBezTo>
                  <a:pt x="1610" y="2157"/>
                  <a:pt x="1610" y="2155"/>
                  <a:pt x="1609" y="2153"/>
                </a:cubicBezTo>
                <a:cubicBezTo>
                  <a:pt x="1608" y="2152"/>
                  <a:pt x="1607" y="2150"/>
                  <a:pt x="1605" y="2149"/>
                </a:cubicBezTo>
                <a:close/>
                <a:moveTo>
                  <a:pt x="1921" y="1778"/>
                </a:moveTo>
                <a:cubicBezTo>
                  <a:pt x="1923" y="1773"/>
                  <a:pt x="1924" y="1767"/>
                  <a:pt x="1925" y="1762"/>
                </a:cubicBezTo>
                <a:cubicBezTo>
                  <a:pt x="1927" y="1752"/>
                  <a:pt x="1928" y="1742"/>
                  <a:pt x="1929" y="1732"/>
                </a:cubicBezTo>
                <a:cubicBezTo>
                  <a:pt x="1932" y="1715"/>
                  <a:pt x="1933" y="1698"/>
                  <a:pt x="1934" y="1681"/>
                </a:cubicBezTo>
                <a:cubicBezTo>
                  <a:pt x="1935" y="1666"/>
                  <a:pt x="1936" y="1644"/>
                  <a:pt x="1924" y="1636"/>
                </a:cubicBezTo>
                <a:cubicBezTo>
                  <a:pt x="1919" y="1633"/>
                  <a:pt x="1912" y="1635"/>
                  <a:pt x="1908" y="1640"/>
                </a:cubicBezTo>
                <a:cubicBezTo>
                  <a:pt x="1904" y="1645"/>
                  <a:pt x="1902" y="1653"/>
                  <a:pt x="1901" y="1660"/>
                </a:cubicBezTo>
                <a:cubicBezTo>
                  <a:pt x="1902" y="1685"/>
                  <a:pt x="1905" y="1710"/>
                  <a:pt x="1908" y="1735"/>
                </a:cubicBezTo>
                <a:cubicBezTo>
                  <a:pt x="1910" y="1745"/>
                  <a:pt x="1911" y="1755"/>
                  <a:pt x="1913" y="1765"/>
                </a:cubicBezTo>
                <a:cubicBezTo>
                  <a:pt x="1914" y="1768"/>
                  <a:pt x="1917" y="1786"/>
                  <a:pt x="1921" y="1778"/>
                </a:cubicBezTo>
                <a:close/>
                <a:moveTo>
                  <a:pt x="1896" y="1751"/>
                </a:moveTo>
                <a:cubicBezTo>
                  <a:pt x="1892" y="1736"/>
                  <a:pt x="1886" y="1713"/>
                  <a:pt x="1872" y="1708"/>
                </a:cubicBezTo>
                <a:cubicBezTo>
                  <a:pt x="1868" y="1706"/>
                  <a:pt x="1863" y="1708"/>
                  <a:pt x="1860" y="1712"/>
                </a:cubicBezTo>
                <a:cubicBezTo>
                  <a:pt x="1856" y="1718"/>
                  <a:pt x="1856" y="1726"/>
                  <a:pt x="1858" y="1733"/>
                </a:cubicBezTo>
                <a:cubicBezTo>
                  <a:pt x="1864" y="1754"/>
                  <a:pt x="1872" y="1774"/>
                  <a:pt x="1882" y="1793"/>
                </a:cubicBezTo>
                <a:cubicBezTo>
                  <a:pt x="1887" y="1802"/>
                  <a:pt x="1892" y="1811"/>
                  <a:pt x="1898" y="1820"/>
                </a:cubicBezTo>
                <a:cubicBezTo>
                  <a:pt x="1901" y="1824"/>
                  <a:pt x="1915" y="1848"/>
                  <a:pt x="1915" y="1838"/>
                </a:cubicBezTo>
                <a:cubicBezTo>
                  <a:pt x="1915" y="1826"/>
                  <a:pt x="1912" y="1813"/>
                  <a:pt x="1909" y="1802"/>
                </a:cubicBezTo>
                <a:cubicBezTo>
                  <a:pt x="1906" y="1785"/>
                  <a:pt x="1901" y="1768"/>
                  <a:pt x="1896" y="1751"/>
                </a:cubicBezTo>
                <a:close/>
                <a:moveTo>
                  <a:pt x="1605" y="738"/>
                </a:moveTo>
                <a:cubicBezTo>
                  <a:pt x="1605" y="738"/>
                  <a:pt x="1604" y="738"/>
                  <a:pt x="1604" y="737"/>
                </a:cubicBezTo>
                <a:cubicBezTo>
                  <a:pt x="1602" y="736"/>
                  <a:pt x="1599" y="736"/>
                  <a:pt x="1596" y="737"/>
                </a:cubicBezTo>
                <a:cubicBezTo>
                  <a:pt x="1583" y="743"/>
                  <a:pt x="1572" y="757"/>
                  <a:pt x="1563" y="770"/>
                </a:cubicBezTo>
                <a:cubicBezTo>
                  <a:pt x="1552" y="788"/>
                  <a:pt x="1536" y="824"/>
                  <a:pt x="1539" y="830"/>
                </a:cubicBezTo>
                <a:cubicBezTo>
                  <a:pt x="1542" y="836"/>
                  <a:pt x="1580" y="811"/>
                  <a:pt x="1595" y="791"/>
                </a:cubicBezTo>
                <a:cubicBezTo>
                  <a:pt x="1603" y="780"/>
                  <a:pt x="1618" y="758"/>
                  <a:pt x="1609" y="742"/>
                </a:cubicBezTo>
                <a:cubicBezTo>
                  <a:pt x="1608" y="741"/>
                  <a:pt x="1607" y="739"/>
                  <a:pt x="1605" y="738"/>
                </a:cubicBezTo>
                <a:close/>
                <a:moveTo>
                  <a:pt x="1898" y="1841"/>
                </a:moveTo>
                <a:cubicBezTo>
                  <a:pt x="1892" y="1827"/>
                  <a:pt x="1885" y="1814"/>
                  <a:pt x="1876" y="1802"/>
                </a:cubicBezTo>
                <a:cubicBezTo>
                  <a:pt x="1873" y="1797"/>
                  <a:pt x="1869" y="1793"/>
                  <a:pt x="1864" y="1791"/>
                </a:cubicBezTo>
                <a:cubicBezTo>
                  <a:pt x="1859" y="1789"/>
                  <a:pt x="1853" y="1791"/>
                  <a:pt x="1850" y="1796"/>
                </a:cubicBezTo>
                <a:cubicBezTo>
                  <a:pt x="1848" y="1800"/>
                  <a:pt x="1847" y="1804"/>
                  <a:pt x="1848" y="1808"/>
                </a:cubicBezTo>
                <a:cubicBezTo>
                  <a:pt x="1848" y="1812"/>
                  <a:pt x="1849" y="1816"/>
                  <a:pt x="1850" y="1820"/>
                </a:cubicBezTo>
                <a:cubicBezTo>
                  <a:pt x="1861" y="1849"/>
                  <a:pt x="1881" y="1869"/>
                  <a:pt x="1901" y="1886"/>
                </a:cubicBezTo>
                <a:cubicBezTo>
                  <a:pt x="1903" y="1887"/>
                  <a:pt x="1905" y="1889"/>
                  <a:pt x="1907" y="1890"/>
                </a:cubicBezTo>
                <a:cubicBezTo>
                  <a:pt x="1908" y="1890"/>
                  <a:pt x="1909" y="1890"/>
                  <a:pt x="1910" y="1890"/>
                </a:cubicBezTo>
                <a:cubicBezTo>
                  <a:pt x="1911" y="1890"/>
                  <a:pt x="1912" y="1889"/>
                  <a:pt x="1913" y="1888"/>
                </a:cubicBezTo>
                <a:cubicBezTo>
                  <a:pt x="1917" y="1883"/>
                  <a:pt x="1911" y="1869"/>
                  <a:pt x="1910" y="1865"/>
                </a:cubicBezTo>
                <a:cubicBezTo>
                  <a:pt x="1906" y="1856"/>
                  <a:pt x="1902" y="1849"/>
                  <a:pt x="1898" y="1841"/>
                </a:cubicBezTo>
                <a:close/>
                <a:moveTo>
                  <a:pt x="1605" y="32"/>
                </a:moveTo>
                <a:cubicBezTo>
                  <a:pt x="1605" y="32"/>
                  <a:pt x="1604" y="32"/>
                  <a:pt x="1604" y="32"/>
                </a:cubicBezTo>
                <a:cubicBezTo>
                  <a:pt x="1602" y="31"/>
                  <a:pt x="1599" y="31"/>
                  <a:pt x="1596" y="32"/>
                </a:cubicBezTo>
                <a:cubicBezTo>
                  <a:pt x="1583" y="37"/>
                  <a:pt x="1572" y="52"/>
                  <a:pt x="1563" y="65"/>
                </a:cubicBezTo>
                <a:cubicBezTo>
                  <a:pt x="1552" y="82"/>
                  <a:pt x="1536" y="118"/>
                  <a:pt x="1539" y="124"/>
                </a:cubicBezTo>
                <a:cubicBezTo>
                  <a:pt x="1542" y="131"/>
                  <a:pt x="1580" y="106"/>
                  <a:pt x="1595" y="85"/>
                </a:cubicBezTo>
                <a:cubicBezTo>
                  <a:pt x="1603" y="74"/>
                  <a:pt x="1618" y="52"/>
                  <a:pt x="1609" y="37"/>
                </a:cubicBezTo>
                <a:cubicBezTo>
                  <a:pt x="1608" y="35"/>
                  <a:pt x="1607" y="33"/>
                  <a:pt x="1605" y="32"/>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1130" y="1841"/>
                </a:moveTo>
                <a:cubicBezTo>
                  <a:pt x="1124" y="1827"/>
                  <a:pt x="1117" y="1814"/>
                  <a:pt x="1108" y="1802"/>
                </a:cubicBezTo>
                <a:cubicBezTo>
                  <a:pt x="1105" y="1797"/>
                  <a:pt x="1101" y="1793"/>
                  <a:pt x="1096" y="1791"/>
                </a:cubicBezTo>
                <a:cubicBezTo>
                  <a:pt x="1091" y="1789"/>
                  <a:pt x="1085" y="1791"/>
                  <a:pt x="1082" y="1796"/>
                </a:cubicBezTo>
                <a:cubicBezTo>
                  <a:pt x="1080" y="1800"/>
                  <a:pt x="1079" y="1804"/>
                  <a:pt x="1080" y="1808"/>
                </a:cubicBezTo>
                <a:cubicBezTo>
                  <a:pt x="1080" y="1812"/>
                  <a:pt x="1081" y="1816"/>
                  <a:pt x="1082" y="1820"/>
                </a:cubicBezTo>
                <a:cubicBezTo>
                  <a:pt x="1093" y="1849"/>
                  <a:pt x="1113" y="1869"/>
                  <a:pt x="1133" y="1886"/>
                </a:cubicBezTo>
                <a:cubicBezTo>
                  <a:pt x="1135" y="1887"/>
                  <a:pt x="1137" y="1889"/>
                  <a:pt x="1139" y="1890"/>
                </a:cubicBezTo>
                <a:cubicBezTo>
                  <a:pt x="1140" y="1890"/>
                  <a:pt x="1141" y="1890"/>
                  <a:pt x="1142" y="1890"/>
                </a:cubicBezTo>
                <a:cubicBezTo>
                  <a:pt x="1143" y="1890"/>
                  <a:pt x="1144" y="1889"/>
                  <a:pt x="1145" y="1888"/>
                </a:cubicBezTo>
                <a:cubicBezTo>
                  <a:pt x="1149" y="1883"/>
                  <a:pt x="1143" y="1869"/>
                  <a:pt x="1142" y="1865"/>
                </a:cubicBezTo>
                <a:cubicBezTo>
                  <a:pt x="1138" y="1856"/>
                  <a:pt x="1134" y="1849"/>
                  <a:pt x="1130" y="1841"/>
                </a:cubicBezTo>
                <a:close/>
                <a:moveTo>
                  <a:pt x="1153" y="1778"/>
                </a:moveTo>
                <a:cubicBezTo>
                  <a:pt x="1155" y="1773"/>
                  <a:pt x="1156" y="1767"/>
                  <a:pt x="1157" y="1762"/>
                </a:cubicBezTo>
                <a:cubicBezTo>
                  <a:pt x="1159" y="1752"/>
                  <a:pt x="1160" y="1742"/>
                  <a:pt x="1161" y="1732"/>
                </a:cubicBezTo>
                <a:cubicBezTo>
                  <a:pt x="1164" y="1715"/>
                  <a:pt x="1165" y="1698"/>
                  <a:pt x="1166" y="1681"/>
                </a:cubicBezTo>
                <a:cubicBezTo>
                  <a:pt x="1167" y="1666"/>
                  <a:pt x="1168" y="1644"/>
                  <a:pt x="1156" y="1636"/>
                </a:cubicBezTo>
                <a:cubicBezTo>
                  <a:pt x="1151" y="1633"/>
                  <a:pt x="1144" y="1635"/>
                  <a:pt x="1140" y="1640"/>
                </a:cubicBezTo>
                <a:cubicBezTo>
                  <a:pt x="1136" y="1645"/>
                  <a:pt x="1134" y="1653"/>
                  <a:pt x="1133" y="1660"/>
                </a:cubicBezTo>
                <a:cubicBezTo>
                  <a:pt x="1134" y="1685"/>
                  <a:pt x="1137" y="1710"/>
                  <a:pt x="1140" y="1735"/>
                </a:cubicBezTo>
                <a:cubicBezTo>
                  <a:pt x="1142" y="1745"/>
                  <a:pt x="1143" y="1755"/>
                  <a:pt x="1145" y="1765"/>
                </a:cubicBezTo>
                <a:cubicBezTo>
                  <a:pt x="1146" y="1768"/>
                  <a:pt x="1149" y="1786"/>
                  <a:pt x="1153" y="1778"/>
                </a:cubicBezTo>
                <a:close/>
                <a:moveTo>
                  <a:pt x="1128" y="1751"/>
                </a:moveTo>
                <a:cubicBezTo>
                  <a:pt x="1124" y="1736"/>
                  <a:pt x="1118" y="1713"/>
                  <a:pt x="1104" y="1708"/>
                </a:cubicBezTo>
                <a:cubicBezTo>
                  <a:pt x="1100" y="1706"/>
                  <a:pt x="1095" y="1708"/>
                  <a:pt x="1092" y="1712"/>
                </a:cubicBezTo>
                <a:cubicBezTo>
                  <a:pt x="1088" y="1718"/>
                  <a:pt x="1088" y="1726"/>
                  <a:pt x="1090" y="1733"/>
                </a:cubicBezTo>
                <a:cubicBezTo>
                  <a:pt x="1096" y="1754"/>
                  <a:pt x="1104" y="1774"/>
                  <a:pt x="1114" y="1793"/>
                </a:cubicBezTo>
                <a:cubicBezTo>
                  <a:pt x="1119" y="1802"/>
                  <a:pt x="1125" y="1811"/>
                  <a:pt x="1130" y="1820"/>
                </a:cubicBezTo>
                <a:cubicBezTo>
                  <a:pt x="1133" y="1824"/>
                  <a:pt x="1147" y="1848"/>
                  <a:pt x="1147" y="1838"/>
                </a:cubicBezTo>
                <a:cubicBezTo>
                  <a:pt x="1147" y="1826"/>
                  <a:pt x="1144" y="1813"/>
                  <a:pt x="1141" y="1802"/>
                </a:cubicBezTo>
                <a:cubicBezTo>
                  <a:pt x="1138" y="1785"/>
                  <a:pt x="1133" y="1768"/>
                  <a:pt x="1128" y="1751"/>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32"/>
                </a:moveTo>
                <a:cubicBezTo>
                  <a:pt x="837" y="32"/>
                  <a:pt x="836" y="32"/>
                  <a:pt x="836" y="32"/>
                </a:cubicBezTo>
                <a:cubicBezTo>
                  <a:pt x="834" y="31"/>
                  <a:pt x="831" y="31"/>
                  <a:pt x="828" y="32"/>
                </a:cubicBezTo>
                <a:cubicBezTo>
                  <a:pt x="815" y="37"/>
                  <a:pt x="804" y="52"/>
                  <a:pt x="795" y="65"/>
                </a:cubicBezTo>
                <a:cubicBezTo>
                  <a:pt x="784" y="82"/>
                  <a:pt x="768" y="118"/>
                  <a:pt x="771" y="124"/>
                </a:cubicBezTo>
                <a:cubicBezTo>
                  <a:pt x="774" y="131"/>
                  <a:pt x="812" y="106"/>
                  <a:pt x="827" y="85"/>
                </a:cubicBezTo>
                <a:cubicBezTo>
                  <a:pt x="835" y="74"/>
                  <a:pt x="850" y="52"/>
                  <a:pt x="841" y="37"/>
                </a:cubicBezTo>
                <a:cubicBezTo>
                  <a:pt x="840" y="35"/>
                  <a:pt x="839" y="33"/>
                  <a:pt x="837" y="32"/>
                </a:cubicBezTo>
                <a:close/>
                <a:moveTo>
                  <a:pt x="1221" y="1091"/>
                </a:moveTo>
                <a:cubicBezTo>
                  <a:pt x="1221" y="1091"/>
                  <a:pt x="1220" y="1090"/>
                  <a:pt x="1220" y="1090"/>
                </a:cubicBezTo>
                <a:cubicBezTo>
                  <a:pt x="1218" y="1089"/>
                  <a:pt x="1215" y="1089"/>
                  <a:pt x="1212" y="1090"/>
                </a:cubicBezTo>
                <a:cubicBezTo>
                  <a:pt x="1199" y="1095"/>
                  <a:pt x="1188" y="1110"/>
                  <a:pt x="1179" y="1123"/>
                </a:cubicBezTo>
                <a:cubicBezTo>
                  <a:pt x="1168" y="1140"/>
                  <a:pt x="1152" y="1176"/>
                  <a:pt x="1155" y="1183"/>
                </a:cubicBezTo>
                <a:cubicBezTo>
                  <a:pt x="1158" y="1189"/>
                  <a:pt x="1196" y="1164"/>
                  <a:pt x="1211" y="1144"/>
                </a:cubicBezTo>
                <a:cubicBezTo>
                  <a:pt x="1219" y="1133"/>
                  <a:pt x="1234" y="1111"/>
                  <a:pt x="1225" y="1095"/>
                </a:cubicBezTo>
                <a:cubicBezTo>
                  <a:pt x="1224" y="1093"/>
                  <a:pt x="1223" y="1092"/>
                  <a:pt x="1221" y="1091"/>
                </a:cubicBezTo>
                <a:close/>
                <a:moveTo>
                  <a:pt x="1517" y="1535"/>
                </a:moveTo>
                <a:cubicBezTo>
                  <a:pt x="1519" y="1537"/>
                  <a:pt x="1521" y="1538"/>
                  <a:pt x="1523" y="1539"/>
                </a:cubicBezTo>
                <a:cubicBezTo>
                  <a:pt x="1524" y="1539"/>
                  <a:pt x="1525" y="1539"/>
                  <a:pt x="1526" y="1539"/>
                </a:cubicBezTo>
                <a:cubicBezTo>
                  <a:pt x="1527" y="1539"/>
                  <a:pt x="1528" y="1538"/>
                  <a:pt x="1529" y="1537"/>
                </a:cubicBezTo>
                <a:cubicBezTo>
                  <a:pt x="1533" y="1532"/>
                  <a:pt x="1527" y="1519"/>
                  <a:pt x="1526" y="1514"/>
                </a:cubicBezTo>
                <a:cubicBezTo>
                  <a:pt x="1522" y="1505"/>
                  <a:pt x="1518" y="1498"/>
                  <a:pt x="1514" y="1490"/>
                </a:cubicBezTo>
                <a:cubicBezTo>
                  <a:pt x="1508" y="1476"/>
                  <a:pt x="1501" y="1463"/>
                  <a:pt x="1492" y="1451"/>
                </a:cubicBezTo>
                <a:cubicBezTo>
                  <a:pt x="1489" y="1447"/>
                  <a:pt x="1485" y="1442"/>
                  <a:pt x="1480" y="1440"/>
                </a:cubicBezTo>
                <a:cubicBezTo>
                  <a:pt x="1475" y="1438"/>
                  <a:pt x="1469" y="1440"/>
                  <a:pt x="1466" y="1445"/>
                </a:cubicBezTo>
                <a:cubicBezTo>
                  <a:pt x="1464" y="1449"/>
                  <a:pt x="1463" y="1453"/>
                  <a:pt x="1464" y="1457"/>
                </a:cubicBezTo>
                <a:cubicBezTo>
                  <a:pt x="1464" y="1461"/>
                  <a:pt x="1465" y="1465"/>
                  <a:pt x="1466" y="1469"/>
                </a:cubicBezTo>
                <a:cubicBezTo>
                  <a:pt x="1477" y="1498"/>
                  <a:pt x="1497" y="1518"/>
                  <a:pt x="1517" y="1535"/>
                </a:cubicBezTo>
                <a:close/>
                <a:moveTo>
                  <a:pt x="1221" y="382"/>
                </a:moveTo>
                <a:cubicBezTo>
                  <a:pt x="1221" y="382"/>
                  <a:pt x="1220" y="382"/>
                  <a:pt x="1220" y="382"/>
                </a:cubicBezTo>
                <a:cubicBezTo>
                  <a:pt x="1218" y="380"/>
                  <a:pt x="1215" y="381"/>
                  <a:pt x="1212" y="382"/>
                </a:cubicBezTo>
                <a:cubicBezTo>
                  <a:pt x="1199" y="387"/>
                  <a:pt x="1188" y="402"/>
                  <a:pt x="1179" y="415"/>
                </a:cubicBezTo>
                <a:cubicBezTo>
                  <a:pt x="1168" y="432"/>
                  <a:pt x="1152" y="468"/>
                  <a:pt x="1155" y="474"/>
                </a:cubicBezTo>
                <a:cubicBezTo>
                  <a:pt x="1158" y="480"/>
                  <a:pt x="1196" y="456"/>
                  <a:pt x="1211" y="435"/>
                </a:cubicBezTo>
                <a:cubicBezTo>
                  <a:pt x="1219" y="424"/>
                  <a:pt x="1234" y="402"/>
                  <a:pt x="1225" y="387"/>
                </a:cubicBezTo>
                <a:cubicBezTo>
                  <a:pt x="1224" y="385"/>
                  <a:pt x="1223" y="383"/>
                  <a:pt x="1221" y="382"/>
                </a:cubicBezTo>
                <a:close/>
                <a:moveTo>
                  <a:pt x="1221" y="1794"/>
                </a:moveTo>
                <a:cubicBezTo>
                  <a:pt x="1221" y="1794"/>
                  <a:pt x="1220" y="1794"/>
                  <a:pt x="1220" y="1794"/>
                </a:cubicBezTo>
                <a:cubicBezTo>
                  <a:pt x="1218" y="1793"/>
                  <a:pt x="1215" y="1793"/>
                  <a:pt x="1212" y="1794"/>
                </a:cubicBezTo>
                <a:cubicBezTo>
                  <a:pt x="1199" y="1799"/>
                  <a:pt x="1188" y="1814"/>
                  <a:pt x="1179" y="1827"/>
                </a:cubicBezTo>
                <a:cubicBezTo>
                  <a:pt x="1168" y="1844"/>
                  <a:pt x="1152" y="1880"/>
                  <a:pt x="1155" y="1886"/>
                </a:cubicBezTo>
                <a:cubicBezTo>
                  <a:pt x="1158" y="1893"/>
                  <a:pt x="1196" y="1868"/>
                  <a:pt x="1211" y="1847"/>
                </a:cubicBezTo>
                <a:cubicBezTo>
                  <a:pt x="1219" y="1836"/>
                  <a:pt x="1234" y="1815"/>
                  <a:pt x="1225" y="1799"/>
                </a:cubicBezTo>
                <a:cubicBezTo>
                  <a:pt x="1224" y="1797"/>
                  <a:pt x="1223" y="1796"/>
                  <a:pt x="1221" y="1794"/>
                </a:cubicBezTo>
                <a:close/>
                <a:moveTo>
                  <a:pt x="1171" y="1819"/>
                </a:moveTo>
                <a:cubicBezTo>
                  <a:pt x="1177" y="1811"/>
                  <a:pt x="1183" y="1803"/>
                  <a:pt x="1188" y="1794"/>
                </a:cubicBezTo>
                <a:cubicBezTo>
                  <a:pt x="1195" y="1783"/>
                  <a:pt x="1201" y="1771"/>
                  <a:pt x="1207" y="1758"/>
                </a:cubicBezTo>
                <a:cubicBezTo>
                  <a:pt x="1212" y="1746"/>
                  <a:pt x="1218" y="1733"/>
                  <a:pt x="1216" y="1718"/>
                </a:cubicBezTo>
                <a:cubicBezTo>
                  <a:pt x="1216" y="1715"/>
                  <a:pt x="1215" y="1712"/>
                  <a:pt x="1214" y="1710"/>
                </a:cubicBezTo>
                <a:cubicBezTo>
                  <a:pt x="1211" y="1707"/>
                  <a:pt x="1208" y="1707"/>
                  <a:pt x="1205" y="1708"/>
                </a:cubicBezTo>
                <a:cubicBezTo>
                  <a:pt x="1198" y="1710"/>
                  <a:pt x="1194" y="1716"/>
                  <a:pt x="1190" y="1723"/>
                </a:cubicBezTo>
                <a:cubicBezTo>
                  <a:pt x="1185" y="1730"/>
                  <a:pt x="1180" y="1738"/>
                  <a:pt x="1177" y="1747"/>
                </a:cubicBezTo>
                <a:cubicBezTo>
                  <a:pt x="1171" y="1761"/>
                  <a:pt x="1167" y="1777"/>
                  <a:pt x="1162" y="1792"/>
                </a:cubicBezTo>
                <a:cubicBezTo>
                  <a:pt x="1158" y="1807"/>
                  <a:pt x="1149" y="1833"/>
                  <a:pt x="1153" y="1837"/>
                </a:cubicBezTo>
                <a:cubicBezTo>
                  <a:pt x="1156" y="1841"/>
                  <a:pt x="1166" y="1826"/>
                  <a:pt x="1171" y="1819"/>
                </a:cubicBezTo>
                <a:close/>
              </a:path>
            </a:pathLst>
          </a:custGeom>
          <a:solidFill>
            <a:schemeClr val="accent1">
              <a:lumMod val="75000"/>
            </a:schemeClr>
          </a:solidFill>
          <a:ln>
            <a:noFill/>
          </a:ln>
        </p:spPr>
      </p:sp>
      <p:grpSp>
        <p:nvGrpSpPr>
          <p:cNvPr id="9" name="Group 8"/>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9D57BA31-3DA9-4548-B960-99C1E9403CF8}" type="datetimeFigureOut">
              <a:rPr lang="en-US" smtClean="0"/>
              <a:pPr/>
              <a:t>6/6/2020</a:t>
            </a:fld>
            <a:endParaRPr lang="en-US"/>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ED3EEF6D-CD5C-408A-8975-F9E210404C03}" type="slidenum">
              <a:rPr lang="en-US" smtClean="0"/>
              <a:pPr/>
              <a:t>‹#›</a:t>
            </a:fld>
            <a:endParaRPr lang="en-US"/>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bg2">
                    <a:lumMod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bg2">
                    <a:lumMod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 xmlns:p14="http://schemas.microsoft.com/office/powerpoint/2010/main" val="1069202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073552"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57BA31-3DA9-4548-B960-99C1E9403CF8}"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3EEF6D-CD5C-408A-8975-F9E210404C03}" type="slidenum">
              <a:rPr lang="en-US" smtClean="0"/>
              <a:pPr/>
              <a:t>‹#›</a:t>
            </a:fld>
            <a:endParaRPr lang="en-US"/>
          </a:p>
        </p:txBody>
      </p:sp>
    </p:spTree>
    <p:extLst>
      <p:ext uri="{BB962C8B-B14F-4D97-AF65-F5344CB8AC3E}">
        <p14:creationId xmlns="" xmlns:p14="http://schemas.microsoft.com/office/powerpoint/2010/main" val="2951951159"/>
      </p:ext>
    </p:extLst>
  </p:cSld>
  <p:clrMapOvr>
    <a:masterClrMapping/>
  </p:clrMapOvr>
  <p:extLst>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57BA31-3DA9-4548-B960-99C1E9403CF8}" type="datetimeFigureOut">
              <a:rPr lang="en-US" smtClean="0"/>
              <a:pPr/>
              <a:t>6/6/2020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3EEF6D-CD5C-408A-8975-F9E210404C03}" type="slidenum">
              <a:rPr lang="en-US" smtClean="0"/>
              <a:pPr/>
              <a:t>‹#›</a:t>
            </a:fld>
            <a:endParaRPr lang="en-US"/>
          </a:p>
        </p:txBody>
      </p:sp>
    </p:spTree>
    <p:extLst>
      <p:ext uri="{BB962C8B-B14F-4D97-AF65-F5344CB8AC3E}">
        <p14:creationId xmlns="" xmlns:p14="http://schemas.microsoft.com/office/powerpoint/2010/main" val="1720521179"/>
      </p:ext>
    </p:extLst>
  </p:cSld>
  <p:clrMapOvr>
    <a:masterClrMapping/>
  </p:clrMapOvr>
  <p:extLst>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57BA31-3DA9-4548-B960-99C1E9403CF8}" type="datetimeFigureOut">
              <a:rPr lang="en-US" smtClean="0"/>
              <a:pPr/>
              <a:t>6/6/2020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3EEF6D-CD5C-408A-8975-F9E210404C03}" type="slidenum">
              <a:rPr lang="en-US" smtClean="0"/>
              <a:pPr/>
              <a:t>‹#›</a:t>
            </a:fld>
            <a:endParaRPr lang="en-US"/>
          </a:p>
        </p:txBody>
      </p:sp>
    </p:spTree>
    <p:extLst>
      <p:ext uri="{BB962C8B-B14F-4D97-AF65-F5344CB8AC3E}">
        <p14:creationId xmlns="" xmlns:p14="http://schemas.microsoft.com/office/powerpoint/2010/main" val="163329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57BA31-3DA9-4548-B960-99C1E9403CF8}" type="datetimeFigureOut">
              <a:rPr lang="en-US" smtClean="0"/>
              <a:pPr/>
              <a:t>6/6/2020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3EEF6D-CD5C-408A-8975-F9E210404C03}" type="slidenum">
              <a:rPr lang="en-US" smtClean="0"/>
              <a:pPr/>
              <a:t>‹#›</a:t>
            </a:fld>
            <a:endParaRPr lang="en-US"/>
          </a:p>
        </p:txBody>
      </p:sp>
      <p:sp>
        <p:nvSpPr>
          <p:cNvPr id="11" name="Freeform 9"/>
          <p:cNvSpPr>
            <a:spLocks noEditPoints="1"/>
          </p:cNvSpPr>
          <p:nvPr/>
        </p:nvSpPr>
        <p:spPr bwMode="auto">
          <a:xfrm>
            <a:off x="0"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Tree>
    <p:extLst>
      <p:ext uri="{BB962C8B-B14F-4D97-AF65-F5344CB8AC3E}">
        <p14:creationId xmlns="" xmlns:p14="http://schemas.microsoft.com/office/powerpoint/2010/main" val="2116992476"/>
      </p:ext>
    </p:extLst>
  </p:cSld>
  <p:clrMapOvr>
    <a:masterClrMapping/>
  </p:clrMapOvr>
  <p:extLst>
    <p:ext uri="{DCECCB84-F9BA-43D5-87BE-67443E8EF086}">
      <p15:sldGuideLst xmlns=""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9" name="Freeform 9"/>
          <p:cNvSpPr>
            <a:spLocks noEditPoints="1"/>
          </p:cNvSpPr>
          <p:nvPr/>
        </p:nvSpPr>
        <p:spPr bwMode="auto">
          <a:xfrm flipH="1">
            <a:off x="9497351"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9D57BA31-3DA9-4548-B960-99C1E9403CF8}" type="datetimeFigureOut">
              <a:rPr lang="en-US" smtClean="0"/>
              <a:pPr/>
              <a:t>6/6/2020</a:t>
            </a:fld>
            <a:endParaRPr lang="en-US"/>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ED3EEF6D-CD5C-408A-8975-F9E210404C03}" type="slidenum">
              <a:rPr lang="en-US" smtClean="0"/>
              <a:pPr/>
              <a:t>‹#›</a:t>
            </a:fld>
            <a:endParaRPr lang="en-US"/>
          </a:p>
        </p:txBody>
      </p:sp>
    </p:spTree>
    <p:extLst>
      <p:ext uri="{BB962C8B-B14F-4D97-AF65-F5344CB8AC3E}">
        <p14:creationId xmlns="" xmlns:p14="http://schemas.microsoft.com/office/powerpoint/2010/main" val="3701467021"/>
      </p:ext>
    </p:extLst>
  </p:cSld>
  <p:clrMapOvr>
    <a:masterClrMapping/>
  </p:clrMapOvr>
  <p:extLst>
    <p:ext uri="{DCECCB84-F9BA-43D5-87BE-67443E8EF086}">
      <p15:sldGuideLst xmlns=""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Freeform 9"/>
          <p:cNvSpPr>
            <a:spLocks noEditPoints="1"/>
          </p:cNvSpPr>
          <p:nvPr/>
        </p:nvSpPr>
        <p:spPr bwMode="auto">
          <a:xfrm flipH="1">
            <a:off x="9497351"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9D57BA31-3DA9-4548-B960-99C1E9403CF8}" type="datetimeFigureOut">
              <a:rPr lang="en-US" smtClean="0"/>
              <a:pPr/>
              <a:t>6/6/2020</a:t>
            </a:fld>
            <a:endParaRPr lang="en-US"/>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ED3EEF6D-CD5C-408A-8975-F9E210404C03}" type="slidenum">
              <a:rPr lang="en-US" smtClean="0"/>
              <a:pPr/>
              <a:t>‹#›</a:t>
            </a:fld>
            <a:endParaRPr lang="en-US"/>
          </a:p>
        </p:txBody>
      </p:sp>
    </p:spTree>
    <p:extLst>
      <p:ext uri="{BB962C8B-B14F-4D97-AF65-F5344CB8AC3E}">
        <p14:creationId xmlns="" xmlns:p14="http://schemas.microsoft.com/office/powerpoint/2010/main" val="1241562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Freeform 9"/>
          <p:cNvSpPr>
            <a:spLocks noEditPoints="1"/>
          </p:cNvSpPr>
          <p:nvPr/>
        </p:nvSpPr>
        <p:spPr bwMode="auto">
          <a:xfrm>
            <a:off x="0"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bg2">
                    <a:lumMod val="25000"/>
                  </a:schemeClr>
                </a:solidFill>
                <a:latin typeface="+mj-lt"/>
              </a:defRPr>
            </a:lvl1pPr>
          </a:lstStyle>
          <a:p>
            <a:fld id="{9D57BA31-3DA9-4548-B960-99C1E9403CF8}" type="datetimeFigureOut">
              <a:rPr lang="en-US" smtClean="0"/>
              <a:pPr/>
              <a:t>6/6/2020</a:t>
            </a:fld>
            <a:endParaRPr lang="en-US"/>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bg2">
                    <a:lumMod val="25000"/>
                  </a:schemeClr>
                </a:solidFill>
                <a:latin typeface="+mj-lt"/>
              </a:defRPr>
            </a:lvl1pPr>
          </a:lstStyle>
          <a:p>
            <a:endParaRPr lang="en-US"/>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bg2">
                    <a:lumMod val="25000"/>
                  </a:schemeClr>
                </a:solidFill>
                <a:latin typeface="+mj-lt"/>
              </a:defRPr>
            </a:lvl1pPr>
          </a:lstStyle>
          <a:p>
            <a:fld id="{ED3EEF6D-CD5C-408A-8975-F9E210404C03}" type="slidenum">
              <a:rPr lang="en-US" smtClean="0"/>
              <a:pPr/>
              <a:t>‹#›</a:t>
            </a:fld>
            <a:endParaRPr lang="en-US"/>
          </a:p>
        </p:txBody>
      </p:sp>
      <p:cxnSp>
        <p:nvCxnSpPr>
          <p:cNvPr id="9" name="Straight Connector 8"/>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823474315"/>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9000"/>
        </a:lnSpc>
        <a:spcBef>
          <a:spcPct val="0"/>
        </a:spcBef>
        <a:buNone/>
        <a:defRPr sz="4400" kern="1200">
          <a:solidFill>
            <a:schemeClr val="bg2">
              <a:lumMod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bg2">
              <a:lumMod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bg2">
              <a:lumMod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bg2">
              <a:lumMod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bg2">
              <a:lumMod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bg2">
              <a:lumMod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E6513C92-B2E4-4B12-8D5E-38C4898B4635}"/>
              </a:ext>
            </a:extLst>
          </p:cNvPr>
          <p:cNvSpPr txBox="1"/>
          <p:nvPr/>
        </p:nvSpPr>
        <p:spPr>
          <a:xfrm>
            <a:off x="8069348" y="904973"/>
            <a:ext cx="3412501" cy="369332"/>
          </a:xfrm>
          <a:prstGeom prst="rect">
            <a:avLst/>
          </a:prstGeom>
          <a:noFill/>
        </p:spPr>
        <p:txBody>
          <a:bodyPr wrap="square" rtlCol="0">
            <a:spAutoFit/>
          </a:bodyPr>
          <a:lstStyle/>
          <a:p>
            <a:pPr algn="ctr"/>
            <a:r>
              <a:rPr lang="en-US" dirty="0">
                <a:latin typeface="+mj-lt"/>
              </a:rPr>
              <a:t>In the name of GOD</a:t>
            </a:r>
          </a:p>
        </p:txBody>
      </p:sp>
      <p:sp>
        <p:nvSpPr>
          <p:cNvPr id="6" name="TextBox 5">
            <a:extLst>
              <a:ext uri="{FF2B5EF4-FFF2-40B4-BE49-F238E27FC236}">
                <a16:creationId xmlns="" xmlns:a16="http://schemas.microsoft.com/office/drawing/2014/main" id="{EBDD86FB-0B6E-4690-822F-E9648856BE92}"/>
              </a:ext>
            </a:extLst>
          </p:cNvPr>
          <p:cNvSpPr txBox="1"/>
          <p:nvPr/>
        </p:nvSpPr>
        <p:spPr>
          <a:xfrm>
            <a:off x="7786542" y="1951672"/>
            <a:ext cx="3978112" cy="1754326"/>
          </a:xfrm>
          <a:prstGeom prst="rect">
            <a:avLst/>
          </a:prstGeom>
          <a:noFill/>
        </p:spPr>
        <p:txBody>
          <a:bodyPr wrap="square" rtlCol="0">
            <a:spAutoFit/>
          </a:bodyPr>
          <a:lstStyle/>
          <a:p>
            <a:pPr algn="ctr"/>
            <a:r>
              <a:rPr lang="en-US" b="1" i="1" dirty="0">
                <a:latin typeface="Times New Roman" pitchFamily="18" charset="0"/>
                <a:cs typeface="Times New Roman" pitchFamily="18" charset="0"/>
              </a:rPr>
              <a:t>Approaches to teaching </a:t>
            </a:r>
          </a:p>
          <a:p>
            <a:pPr algn="ctr"/>
            <a:endParaRPr lang="en-US" b="1" i="1" dirty="0">
              <a:latin typeface="Times New Roman" pitchFamily="18" charset="0"/>
              <a:cs typeface="Times New Roman" pitchFamily="18" charset="0"/>
            </a:endParaRPr>
          </a:p>
          <a:p>
            <a:pPr algn="ctr"/>
            <a:r>
              <a:rPr lang="en-US" b="1" i="1" dirty="0">
                <a:latin typeface="Times New Roman" pitchFamily="18" charset="0"/>
                <a:cs typeface="Times New Roman" pitchFamily="18" charset="0"/>
              </a:rPr>
              <a:t>Chapter4:</a:t>
            </a:r>
          </a:p>
          <a:p>
            <a:pPr algn="ctr"/>
            <a:endParaRPr lang="en-US" b="1" i="1" dirty="0">
              <a:latin typeface="Times New Roman" pitchFamily="18" charset="0"/>
              <a:cs typeface="Times New Roman" pitchFamily="18" charset="0"/>
            </a:endParaRPr>
          </a:p>
          <a:p>
            <a:pPr algn="ctr"/>
            <a:r>
              <a:rPr lang="en-US" b="1" i="1" dirty="0">
                <a:latin typeface="Times New Roman" pitchFamily="18" charset="0"/>
                <a:cs typeface="Times New Roman" pitchFamily="18" charset="0"/>
              </a:rPr>
              <a:t>The liberationist </a:t>
            </a:r>
            <a:r>
              <a:rPr lang="en-US" b="1" i="1" dirty="0" smtClean="0">
                <a:latin typeface="Times New Roman" pitchFamily="18" charset="0"/>
                <a:cs typeface="Times New Roman" pitchFamily="18" charset="0"/>
              </a:rPr>
              <a:t>approach</a:t>
            </a:r>
          </a:p>
          <a:p>
            <a:pPr algn="ctr"/>
            <a:r>
              <a:rPr lang="en-US" b="1" i="1" dirty="0" smtClean="0">
                <a:latin typeface="Times New Roman" pitchFamily="18" charset="0"/>
                <a:cs typeface="Times New Roman" pitchFamily="18" charset="0"/>
              </a:rPr>
              <a:t>Part one</a:t>
            </a:r>
            <a:endParaRPr lang="en-US" b="1" i="1" dirty="0">
              <a:latin typeface="Times New Roman" pitchFamily="18" charset="0"/>
              <a:cs typeface="Times New Roman" pitchFamily="18" charset="0"/>
            </a:endParaRPr>
          </a:p>
        </p:txBody>
      </p:sp>
    </p:spTree>
    <p:extLst>
      <p:ext uri="{BB962C8B-B14F-4D97-AF65-F5344CB8AC3E}">
        <p14:creationId xmlns="" xmlns:p14="http://schemas.microsoft.com/office/powerpoint/2010/main" val="268113404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1000"/>
                                        <p:tgtEl>
                                          <p:spTgt spid="6">
                                            <p:txEl>
                                              <p:pRg st="2" end="2"/>
                                            </p:txEl>
                                          </p:spTgt>
                                        </p:tgtEl>
                                      </p:cBhvr>
                                    </p:animEffect>
                                    <p:anim calcmode="lin" valueType="num">
                                      <p:cBhvr>
                                        <p:cTn id="2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Effect transition="in" filter="fade">
                                      <p:cBhvr>
                                        <p:cTn id="24" dur="1000"/>
                                        <p:tgtEl>
                                          <p:spTgt spid="6">
                                            <p:txEl>
                                              <p:pRg st="4" end="4"/>
                                            </p:txEl>
                                          </p:spTgt>
                                        </p:tgtEl>
                                      </p:cBhvr>
                                    </p:animEffect>
                                    <p:anim calcmode="lin" valueType="num">
                                      <p:cBhvr>
                                        <p:cTn id="2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Effect transition="in" filter="fade">
                                      <p:cBhvr>
                                        <p:cTn id="29" dur="1000"/>
                                        <p:tgtEl>
                                          <p:spTgt spid="6">
                                            <p:txEl>
                                              <p:pRg st="5" end="5"/>
                                            </p:txEl>
                                          </p:spTgt>
                                        </p:tgtEl>
                                      </p:cBhvr>
                                    </p:animEffect>
                                    <p:anim calcmode="lin" valueType="num">
                                      <p:cBhvr>
                                        <p:cTn id="30"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D73C217F-CDD3-4822-8990-9A4370648DC9}"/>
              </a:ext>
            </a:extLst>
          </p:cNvPr>
          <p:cNvSpPr/>
          <p:nvPr/>
        </p:nvSpPr>
        <p:spPr>
          <a:xfrm>
            <a:off x="0" y="0"/>
            <a:ext cx="12192000" cy="6900421"/>
          </a:xfrm>
          <a:prstGeom prst="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r>
              <a:rPr lang="en-US" dirty="0">
                <a:solidFill>
                  <a:srgbClr val="00B0F0"/>
                </a:solidFill>
                <a:latin typeface="Tw Cen MT Condensed Extra Bold" panose="020B0803020202020204" pitchFamily="34" charset="0"/>
              </a:rPr>
              <a:t>To do that, you arrange for your students to move from hands-on experiments        theoretical abstractions and back again to hands-on work. Your own instruction varies from </a:t>
            </a:r>
            <a:r>
              <a:rPr lang="en-US" dirty="0">
                <a:solidFill>
                  <a:schemeClr val="bg2">
                    <a:lumMod val="25000"/>
                  </a:schemeClr>
                </a:solidFill>
                <a:latin typeface="Tw Cen MT Condensed Extra Bold" panose="020B0803020202020204" pitchFamily="34" charset="0"/>
              </a:rPr>
              <a:t>lecture-type presentations </a:t>
            </a:r>
            <a:r>
              <a:rPr lang="en-US" dirty="0">
                <a:solidFill>
                  <a:srgbClr val="00B0F0"/>
                </a:solidFill>
                <a:latin typeface="Tw Cen MT Condensed Extra Bold" panose="020B0803020202020204" pitchFamily="34" charset="0"/>
              </a:rPr>
              <a:t>to </a:t>
            </a:r>
            <a:r>
              <a:rPr lang="en-US" dirty="0">
                <a:solidFill>
                  <a:schemeClr val="bg2">
                    <a:lumMod val="25000"/>
                  </a:schemeClr>
                </a:solidFill>
                <a:latin typeface="Tw Cen MT Condensed Extra Bold" panose="020B0803020202020204" pitchFamily="34" charset="0"/>
              </a:rPr>
              <a:t>laboratory demonstrations</a:t>
            </a:r>
            <a:r>
              <a:rPr lang="en-US" dirty="0">
                <a:solidFill>
                  <a:srgbClr val="00B0F0"/>
                </a:solidFill>
                <a:latin typeface="Tw Cen MT Condensed Extra Bold" panose="020B0803020202020204" pitchFamily="34" charset="0"/>
              </a:rPr>
              <a:t>, from </a:t>
            </a:r>
            <a:r>
              <a:rPr lang="en-US" dirty="0">
                <a:solidFill>
                  <a:schemeClr val="bg2">
                    <a:lumMod val="25000"/>
                  </a:schemeClr>
                </a:solidFill>
                <a:latin typeface="Tw Cen MT Condensed Extra Bold" panose="020B0803020202020204" pitchFamily="34" charset="0"/>
              </a:rPr>
              <a:t>providing the most current understanding of the topic</a:t>
            </a:r>
            <a:r>
              <a:rPr lang="en-US" dirty="0">
                <a:solidFill>
                  <a:srgbClr val="00B0F0"/>
                </a:solidFill>
                <a:latin typeface="Tw Cen MT Condensed Extra Bold" panose="020B0803020202020204" pitchFamily="34" charset="0"/>
              </a:rPr>
              <a:t> to </a:t>
            </a:r>
            <a:r>
              <a:rPr lang="en-US" dirty="0">
                <a:solidFill>
                  <a:schemeClr val="bg2">
                    <a:lumMod val="25000"/>
                  </a:schemeClr>
                </a:solidFill>
                <a:latin typeface="Tw Cen MT Condensed Extra Bold" panose="020B0803020202020204" pitchFamily="34" charset="0"/>
              </a:rPr>
              <a:t>giving perspective through historical accounts and biography</a:t>
            </a:r>
            <a:r>
              <a:rPr lang="en-US" dirty="0">
                <a:solidFill>
                  <a:srgbClr val="00B0F0"/>
                </a:solidFill>
                <a:latin typeface="Tw Cen MT Condensed Extra Bold" panose="020B0803020202020204" pitchFamily="34" charset="0"/>
              </a:rPr>
              <a:t>. as well as </a:t>
            </a:r>
            <a:r>
              <a:rPr lang="en-US" dirty="0">
                <a:solidFill>
                  <a:schemeClr val="bg2">
                    <a:lumMod val="25000"/>
                  </a:schemeClr>
                </a:solidFill>
                <a:latin typeface="Tw Cen MT Condensed Extra Bold" panose="020B0803020202020204" pitchFamily="34" charset="0"/>
              </a:rPr>
              <a:t>connecting the topic to related material in other disciplines</a:t>
            </a:r>
            <a:r>
              <a:rPr lang="en-US" dirty="0">
                <a:solidFill>
                  <a:srgbClr val="00B0F0"/>
                </a:solidFill>
                <a:latin typeface="Tw Cen MT Condensed Extra Bold" panose="020B0803020202020204" pitchFamily="34" charset="0"/>
              </a:rPr>
              <a:t>, For example, in the unit on sound, you develop the connections between the aesthetics of music and the physics of sound. In the unit on light, you link the physical properties of light with the art of the great masters. </a:t>
            </a:r>
          </a:p>
          <a:p>
            <a:endParaRPr lang="en-US" dirty="0">
              <a:solidFill>
                <a:srgbClr val="00B0F0"/>
              </a:solidFill>
              <a:latin typeface="Tw Cen MT Condensed Extra Bold" panose="020B0803020202020204" pitchFamily="34" charset="0"/>
            </a:endParaRPr>
          </a:p>
          <a:p>
            <a:r>
              <a:rPr lang="en-US" dirty="0">
                <a:solidFill>
                  <a:srgbClr val="00B0F0"/>
                </a:solidFill>
                <a:latin typeface="Tw Cen MT Condensed Extra Bold" panose="020B0803020202020204" pitchFamily="34" charset="0"/>
              </a:rPr>
              <a:t>  Your plans rest on far more than the students' simply mastering the prescribed content of the physics textbook .You are seeking to develop the content of physics so that students can engage it in ways that elicit wonder and curiosity, that cultivate a respect for evidence and a Sense of truth, that prompt imagination and creativity, and that connect this field of inquiry to other fields of Inquiry ( Scheffler’s quotation). In order to accomplish these ends, </a:t>
            </a:r>
            <a:r>
              <a:rPr lang="en-US" dirty="0">
                <a:solidFill>
                  <a:schemeClr val="bg2">
                    <a:lumMod val="25000"/>
                  </a:schemeClr>
                </a:solidFill>
                <a:latin typeface="Tw Cen MT Condensed Extra Bold" panose="020B0803020202020204" pitchFamily="34" charset="0"/>
              </a:rPr>
              <a:t>you have to model and exemplify them as the teacher</a:t>
            </a:r>
            <a:r>
              <a:rPr lang="en-US" dirty="0">
                <a:solidFill>
                  <a:srgbClr val="00B0F0"/>
                </a:solidFill>
                <a:latin typeface="Tw Cen MT Condensed Extra Bold" panose="020B0803020202020204" pitchFamily="34" charset="0"/>
              </a:rPr>
              <a:t>. When you do so, we speak of your possessing a manner of a certain kind.</a:t>
            </a:r>
          </a:p>
          <a:p>
            <a:endParaRPr lang="en-US" dirty="0">
              <a:solidFill>
                <a:srgbClr val="00B0F0"/>
              </a:solidFill>
              <a:latin typeface="Tw Cen MT Condensed Extra Bold" panose="020B0803020202020204" pitchFamily="34" charset="0"/>
            </a:endParaRPr>
          </a:p>
          <a:p>
            <a:endParaRPr lang="en-US" dirty="0">
              <a:solidFill>
                <a:srgbClr val="00B0F0"/>
              </a:solidFill>
              <a:latin typeface="Tw Cen MT Condensed Extra Bold" panose="020B0803020202020204" pitchFamily="34" charset="0"/>
            </a:endParaRPr>
          </a:p>
          <a:p>
            <a:endParaRPr lang="en-US" dirty="0">
              <a:solidFill>
                <a:srgbClr val="00B0F0"/>
              </a:solidFill>
              <a:latin typeface="Tw Cen MT Condensed Extra Bold" panose="020B0803020202020204" pitchFamily="34" charset="0"/>
            </a:endParaRPr>
          </a:p>
        </p:txBody>
      </p:sp>
      <p:sp>
        <p:nvSpPr>
          <p:cNvPr id="7" name="Arrow: Right 6">
            <a:extLst>
              <a:ext uri="{FF2B5EF4-FFF2-40B4-BE49-F238E27FC236}">
                <a16:creationId xmlns="" xmlns:a16="http://schemas.microsoft.com/office/drawing/2014/main" id="{49B473E9-45A4-450A-9516-1F672A4DCA1E}"/>
              </a:ext>
            </a:extLst>
          </p:cNvPr>
          <p:cNvSpPr/>
          <p:nvPr/>
        </p:nvSpPr>
        <p:spPr>
          <a:xfrm>
            <a:off x="6909847" y="1545996"/>
            <a:ext cx="329939" cy="26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19899325"/>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C6FCD9B-6F35-4D76-A173-F2218AAFCC43}"/>
              </a:ext>
            </a:extLst>
          </p:cNvPr>
          <p:cNvSpPr>
            <a:spLocks noGrp="1"/>
          </p:cNvSpPr>
          <p:nvPr>
            <p:ph type="title"/>
          </p:nvPr>
        </p:nvSpPr>
        <p:spPr>
          <a:xfrm>
            <a:off x="593890" y="1074655"/>
            <a:ext cx="11346052" cy="904973"/>
          </a:xfrm>
        </p:spPr>
        <p:txBody>
          <a:bodyPr>
            <a:normAutofit/>
          </a:bodyPr>
          <a:lstStyle/>
          <a:p>
            <a:pPr algn="ctr"/>
            <a:r>
              <a:rPr lang="en-US" dirty="0">
                <a:solidFill>
                  <a:srgbClr val="0070C0"/>
                </a:solidFill>
                <a:latin typeface="Tw Cen MT Condensed Extra Bold" panose="020B0803020202020204" pitchFamily="34" charset="0"/>
              </a:rPr>
              <a:t>Manner in teaching</a:t>
            </a:r>
          </a:p>
        </p:txBody>
      </p:sp>
      <p:sp>
        <p:nvSpPr>
          <p:cNvPr id="3" name="Content Placeholder 2">
            <a:extLst>
              <a:ext uri="{FF2B5EF4-FFF2-40B4-BE49-F238E27FC236}">
                <a16:creationId xmlns="" xmlns:a16="http://schemas.microsoft.com/office/drawing/2014/main" id="{5E248BD7-13A4-4270-B68D-1388B6DE1174}"/>
              </a:ext>
            </a:extLst>
          </p:cNvPr>
          <p:cNvSpPr>
            <a:spLocks noGrp="1"/>
          </p:cNvSpPr>
          <p:nvPr>
            <p:ph idx="1"/>
          </p:nvPr>
        </p:nvSpPr>
        <p:spPr/>
        <p:txBody>
          <a:bodyPr/>
          <a:lstStyle/>
          <a:p>
            <a:r>
              <a:rPr lang="en-US" dirty="0">
                <a:latin typeface="Times New Roman" pitchFamily="18" charset="0"/>
                <a:cs typeface="Times New Roman" pitchFamily="18" charset="0"/>
              </a:rPr>
              <a:t>Manner is something every teacher has; indeed, it is something that all of us have. We often hear talk of liking another person's manner, or of wishing that someone presented a different manner when around others. Manner </a:t>
            </a:r>
            <a:r>
              <a:rPr lang="en-US" dirty="0">
                <a:solidFill>
                  <a:schemeClr val="accent4">
                    <a:lumMod val="75000"/>
                  </a:schemeClr>
                </a:solidFill>
                <a:latin typeface="Times New Roman" pitchFamily="18" charset="0"/>
                <a:cs typeface="Times New Roman" pitchFamily="18" charset="0"/>
              </a:rPr>
              <a:t>is a general way of acting and is usually associated with certain traits or dispositions</a:t>
            </a:r>
            <a:r>
              <a:rPr lang="en-US" dirty="0">
                <a:latin typeface="Times New Roman" pitchFamily="18" charset="0"/>
                <a:cs typeface="Times New Roman" pitchFamily="18" charset="0"/>
              </a:rPr>
              <a:t>,  such as being gracious, fair-minded, stern, witty, mean, compassionate, angry, tolerant, pigheaded, or affectionate.</a:t>
            </a:r>
          </a:p>
          <a:p>
            <a:r>
              <a:rPr lang="en-US" dirty="0">
                <a:latin typeface="Times New Roman" pitchFamily="18" charset="0"/>
                <a:cs typeface="Times New Roman" pitchFamily="18" charset="0"/>
              </a:rPr>
              <a:t>When we speak of manners, were typically referring to being polite and socially respectful toward others .Having good manners (or poor ones) is a part of our manner, but only a small part . here, manner should be understood as </a:t>
            </a:r>
            <a:r>
              <a:rPr lang="en-US" dirty="0">
                <a:solidFill>
                  <a:srgbClr val="00B0F0"/>
                </a:solidFill>
                <a:latin typeface="Times New Roman" pitchFamily="18" charset="0"/>
                <a:cs typeface="Times New Roman" pitchFamily="18" charset="0"/>
              </a:rPr>
              <a:t>the way one's entire personality is made manifest in various contexts.</a:t>
            </a:r>
          </a:p>
        </p:txBody>
      </p:sp>
      <p:sp>
        <p:nvSpPr>
          <p:cNvPr id="4" name="Oval 3">
            <a:extLst>
              <a:ext uri="{FF2B5EF4-FFF2-40B4-BE49-F238E27FC236}">
                <a16:creationId xmlns="" xmlns:a16="http://schemas.microsoft.com/office/drawing/2014/main" id="{9956A0A5-0117-4898-91FA-E4561A4E1FE2}"/>
              </a:ext>
            </a:extLst>
          </p:cNvPr>
          <p:cNvSpPr/>
          <p:nvPr/>
        </p:nvSpPr>
        <p:spPr>
          <a:xfrm rot="19352553">
            <a:off x="754145" y="1140642"/>
            <a:ext cx="1970202" cy="1677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FFFF00"/>
                </a:solidFill>
                <a:latin typeface="Tw Cen MT Condensed Extra Bold" panose="020B0803020202020204" pitchFamily="34" charset="0"/>
              </a:rPr>
              <a:t>m</a:t>
            </a:r>
            <a:r>
              <a:rPr lang="en-US" sz="3200" dirty="0">
                <a:solidFill>
                  <a:srgbClr val="FFC000"/>
                </a:solidFill>
                <a:latin typeface="Tw Cen MT Condensed Extra Bold" panose="020B0803020202020204" pitchFamily="34" charset="0"/>
              </a:rPr>
              <a:t>a</a:t>
            </a:r>
            <a:r>
              <a:rPr lang="en-US" sz="3200" dirty="0">
                <a:solidFill>
                  <a:srgbClr val="0070C0"/>
                </a:solidFill>
                <a:latin typeface="Tw Cen MT Condensed Extra Bold" panose="020B0803020202020204" pitchFamily="34" charset="0"/>
              </a:rPr>
              <a:t>n</a:t>
            </a:r>
            <a:r>
              <a:rPr lang="en-US" sz="3200" dirty="0">
                <a:solidFill>
                  <a:srgbClr val="00B050"/>
                </a:solidFill>
                <a:latin typeface="Tw Cen MT Condensed Extra Bold" panose="020B0803020202020204" pitchFamily="34" charset="0"/>
              </a:rPr>
              <a:t>n</a:t>
            </a:r>
            <a:r>
              <a:rPr lang="en-US" sz="3200" dirty="0">
                <a:solidFill>
                  <a:schemeClr val="accent4">
                    <a:lumMod val="50000"/>
                  </a:schemeClr>
                </a:solidFill>
                <a:latin typeface="Tw Cen MT Condensed Extra Bold" panose="020B0803020202020204" pitchFamily="34" charset="0"/>
              </a:rPr>
              <a:t>e</a:t>
            </a:r>
            <a:r>
              <a:rPr lang="en-US" sz="3200" dirty="0">
                <a:solidFill>
                  <a:schemeClr val="bg2">
                    <a:lumMod val="25000"/>
                  </a:schemeClr>
                </a:solidFill>
                <a:latin typeface="Tw Cen MT Condensed Extra Bold" panose="020B0803020202020204" pitchFamily="34" charset="0"/>
              </a:rPr>
              <a:t>r</a:t>
            </a:r>
          </a:p>
        </p:txBody>
      </p:sp>
    </p:spTree>
    <p:extLst>
      <p:ext uri="{BB962C8B-B14F-4D97-AF65-F5344CB8AC3E}">
        <p14:creationId xmlns="" xmlns:p14="http://schemas.microsoft.com/office/powerpoint/2010/main" val="276983020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48E9842-370B-451F-9280-DB6E07023F13}"/>
              </a:ext>
            </a:extLst>
          </p:cNvPr>
          <p:cNvSpPr/>
          <p:nvPr/>
        </p:nvSpPr>
        <p:spPr>
          <a:xfrm>
            <a:off x="0" y="0"/>
            <a:ext cx="12192000" cy="6858000"/>
          </a:xfrm>
          <a:prstGeom prst="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r>
              <a:rPr lang="en-US" dirty="0">
                <a:solidFill>
                  <a:schemeClr val="accent4">
                    <a:lumMod val="75000"/>
                  </a:schemeClr>
                </a:solidFill>
                <a:latin typeface="Tw Cen MT Condensed Extra Bold" panose="020B0803020202020204" pitchFamily="34" charset="0"/>
              </a:rPr>
              <a:t>learning to teach is in part taking on the manner of a teacher. There are, for instance, certain moral and intellectual characteristics that are </a:t>
            </a:r>
            <a:r>
              <a:rPr lang="en-US" dirty="0">
                <a:solidFill>
                  <a:srgbClr val="00B050"/>
                </a:solidFill>
                <a:latin typeface="Tw Cen MT Condensed Extra Bold" panose="020B0803020202020204" pitchFamily="34" charset="0"/>
              </a:rPr>
              <a:t>vital to good teaching </a:t>
            </a:r>
            <a:r>
              <a:rPr lang="en-US" dirty="0">
                <a:solidFill>
                  <a:schemeClr val="accent4">
                    <a:lumMod val="75000"/>
                  </a:schemeClr>
                </a:solidFill>
                <a:latin typeface="Tw Cen MT Condensed Extra Bold" panose="020B0803020202020204" pitchFamily="34" charset="0"/>
              </a:rPr>
              <a:t>. Among them are the</a:t>
            </a:r>
            <a:r>
              <a:rPr lang="en-US" dirty="0">
                <a:solidFill>
                  <a:srgbClr val="00B050"/>
                </a:solidFill>
                <a:latin typeface="Tw Cen MT Condensed Extra Bold" panose="020B0803020202020204" pitchFamily="34" charset="0"/>
              </a:rPr>
              <a:t>1-</a:t>
            </a:r>
            <a:r>
              <a:rPr lang="en-US" dirty="0">
                <a:solidFill>
                  <a:schemeClr val="accent4">
                    <a:lumMod val="75000"/>
                  </a:schemeClr>
                </a:solidFill>
                <a:latin typeface="Tw Cen MT Condensed Extra Bold" panose="020B0803020202020204" pitchFamily="34" charset="0"/>
              </a:rPr>
              <a:t> ability to listen attentively, </a:t>
            </a:r>
            <a:r>
              <a:rPr lang="en-US" dirty="0">
                <a:solidFill>
                  <a:srgbClr val="00B050"/>
                </a:solidFill>
                <a:latin typeface="Tw Cen MT Condensed Extra Bold" panose="020B0803020202020204" pitchFamily="34" charset="0"/>
              </a:rPr>
              <a:t>2-</a:t>
            </a:r>
            <a:r>
              <a:rPr lang="en-US" dirty="0">
                <a:solidFill>
                  <a:schemeClr val="accent4">
                    <a:lumMod val="75000"/>
                  </a:schemeClr>
                </a:solidFill>
                <a:latin typeface="Tw Cen MT Condensed Extra Bold" panose="020B0803020202020204" pitchFamily="34" charset="0"/>
              </a:rPr>
              <a:t>to be fair and honest in one's dealings with the students in one's care,</a:t>
            </a:r>
            <a:r>
              <a:rPr lang="en-US" dirty="0">
                <a:solidFill>
                  <a:srgbClr val="00B050"/>
                </a:solidFill>
                <a:latin typeface="Tw Cen MT Condensed Extra Bold" panose="020B0803020202020204" pitchFamily="34" charset="0"/>
              </a:rPr>
              <a:t>3-</a:t>
            </a:r>
            <a:r>
              <a:rPr lang="en-US" dirty="0">
                <a:solidFill>
                  <a:schemeClr val="accent4">
                    <a:lumMod val="75000"/>
                  </a:schemeClr>
                </a:solidFill>
                <a:latin typeface="Tw Cen MT Condensed Extra Bold" panose="020B0803020202020204" pitchFamily="34" charset="0"/>
              </a:rPr>
              <a:t> to be skeptical about claims for which there is little or no evidence,</a:t>
            </a:r>
            <a:r>
              <a:rPr lang="en-US" dirty="0">
                <a:solidFill>
                  <a:srgbClr val="00B050"/>
                </a:solidFill>
                <a:latin typeface="Tw Cen MT Condensed Extra Bold" panose="020B0803020202020204" pitchFamily="34" charset="0"/>
              </a:rPr>
              <a:t>4-</a:t>
            </a:r>
            <a:r>
              <a:rPr lang="en-US" dirty="0">
                <a:solidFill>
                  <a:schemeClr val="accent4">
                    <a:lumMod val="75000"/>
                  </a:schemeClr>
                </a:solidFill>
                <a:latin typeface="Tw Cen MT Condensed Extra Bold" panose="020B0803020202020204" pitchFamily="34" charset="0"/>
              </a:rPr>
              <a:t> to show respect for differences between persons, and </a:t>
            </a:r>
            <a:r>
              <a:rPr lang="en-US" dirty="0">
                <a:solidFill>
                  <a:srgbClr val="00B050"/>
                </a:solidFill>
                <a:latin typeface="Tw Cen MT Condensed Extra Bold" panose="020B0803020202020204" pitchFamily="34" charset="0"/>
              </a:rPr>
              <a:t>5-</a:t>
            </a:r>
            <a:r>
              <a:rPr lang="en-US" dirty="0">
                <a:solidFill>
                  <a:schemeClr val="accent4">
                    <a:lumMod val="75000"/>
                  </a:schemeClr>
                </a:solidFill>
                <a:latin typeface="Tw Cen MT Condensed Extra Bold" panose="020B0803020202020204" pitchFamily="34" charset="0"/>
              </a:rPr>
              <a:t>to provide criticism in ways that assist the student to improve without diminishing the desire to keep trying.</a:t>
            </a: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p:txBody>
      </p:sp>
      <p:pic>
        <p:nvPicPr>
          <p:cNvPr id="5" name="Picture 4">
            <a:extLst>
              <a:ext uri="{FF2B5EF4-FFF2-40B4-BE49-F238E27FC236}">
                <a16:creationId xmlns="" xmlns:a16="http://schemas.microsoft.com/office/drawing/2014/main" id="{987A9CBD-B6B6-4400-BB9B-4DDD6658D7EC}"/>
              </a:ext>
            </a:extLst>
          </p:cNvPr>
          <p:cNvPicPr>
            <a:picLocks noChangeAspect="1"/>
          </p:cNvPicPr>
          <p:nvPr/>
        </p:nvPicPr>
        <p:blipFill>
          <a:blip r:embed="rId2"/>
          <a:stretch>
            <a:fillRect/>
          </a:stretch>
        </p:blipFill>
        <p:spPr>
          <a:xfrm>
            <a:off x="183958" y="2328643"/>
            <a:ext cx="1944793" cy="1390008"/>
          </a:xfrm>
          <a:prstGeom prst="rect">
            <a:avLst/>
          </a:prstGeom>
        </p:spPr>
      </p:pic>
      <p:sp>
        <p:nvSpPr>
          <p:cNvPr id="2" name="Rectangle: Rounded Corners 1">
            <a:extLst>
              <a:ext uri="{FF2B5EF4-FFF2-40B4-BE49-F238E27FC236}">
                <a16:creationId xmlns="" xmlns:a16="http://schemas.microsoft.com/office/drawing/2014/main" id="{67B96E6F-1313-4ADF-B019-33158099338A}"/>
              </a:ext>
            </a:extLst>
          </p:cNvPr>
          <p:cNvSpPr/>
          <p:nvPr/>
        </p:nvSpPr>
        <p:spPr>
          <a:xfrm>
            <a:off x="2432115" y="2726814"/>
            <a:ext cx="6466788" cy="5936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Rockwell Condensed" panose="02060603050405020104" pitchFamily="18" charset="0"/>
              </a:rPr>
              <a:t>If manner is a crucial part of what is involved in teaching, why did we not mention it before? </a:t>
            </a:r>
          </a:p>
        </p:txBody>
      </p:sp>
      <p:sp>
        <p:nvSpPr>
          <p:cNvPr id="3" name="Rectangle: Rounded Corners 2">
            <a:extLst>
              <a:ext uri="{FF2B5EF4-FFF2-40B4-BE49-F238E27FC236}">
                <a16:creationId xmlns="" xmlns:a16="http://schemas.microsoft.com/office/drawing/2014/main" id="{0B59F6C0-75C1-4092-8095-71C2EAD6C5DA}"/>
              </a:ext>
            </a:extLst>
          </p:cNvPr>
          <p:cNvSpPr/>
          <p:nvPr/>
        </p:nvSpPr>
        <p:spPr>
          <a:xfrm>
            <a:off x="6674177" y="3582186"/>
            <a:ext cx="4609708" cy="24651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Tw Cen MT Condensed Extra Bold" panose="020B0803020202020204" pitchFamily="34" charset="0"/>
              </a:rPr>
              <a:t>Because it has a </a:t>
            </a:r>
            <a:r>
              <a:rPr lang="en-US" dirty="0">
                <a:solidFill>
                  <a:srgbClr val="00B050"/>
                </a:solidFill>
                <a:latin typeface="Tw Cen MT Condensed Extra Bold" panose="020B0803020202020204" pitchFamily="34" charset="0"/>
              </a:rPr>
              <a:t>special place </a:t>
            </a:r>
            <a:r>
              <a:rPr lang="en-US" dirty="0">
                <a:solidFill>
                  <a:srgbClr val="002060"/>
                </a:solidFill>
                <a:latin typeface="Tw Cen MT Condensed Extra Bold" panose="020B0803020202020204" pitchFamily="34" charset="0"/>
              </a:rPr>
              <a:t>in the liberationist approach, even though it may be an aspect of any approach to teaching. The liberationist approach requires the taking on of a particular manner as well as the ability to make that manner evident to one's students. Without </a:t>
            </a:r>
            <a:r>
              <a:rPr lang="en-US" dirty="0">
                <a:solidFill>
                  <a:srgbClr val="00B050"/>
                </a:solidFill>
                <a:latin typeface="Tw Cen MT Condensed Extra Bold" panose="020B0803020202020204" pitchFamily="34" charset="0"/>
              </a:rPr>
              <a:t>a manner of a certain kind</a:t>
            </a:r>
            <a:r>
              <a:rPr lang="en-US" dirty="0">
                <a:solidFill>
                  <a:srgbClr val="002060"/>
                </a:solidFill>
                <a:latin typeface="Tw Cen MT Condensed Extra Bold" panose="020B0803020202020204" pitchFamily="34" charset="0"/>
              </a:rPr>
              <a:t>, the liberationist approach fails.</a:t>
            </a:r>
          </a:p>
        </p:txBody>
      </p:sp>
      <p:sp>
        <p:nvSpPr>
          <p:cNvPr id="6" name="Arrow: Right 5">
            <a:extLst>
              <a:ext uri="{FF2B5EF4-FFF2-40B4-BE49-F238E27FC236}">
                <a16:creationId xmlns="" xmlns:a16="http://schemas.microsoft.com/office/drawing/2014/main" id="{931661FF-B762-4AF4-B60E-0CF2772E15C9}"/>
              </a:ext>
            </a:extLst>
          </p:cNvPr>
          <p:cNvSpPr/>
          <p:nvPr/>
        </p:nvSpPr>
        <p:spPr>
          <a:xfrm rot="1391522">
            <a:off x="5782458" y="3494654"/>
            <a:ext cx="857839" cy="47134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8" name="Arrow: Notched Right 7">
            <a:extLst>
              <a:ext uri="{FF2B5EF4-FFF2-40B4-BE49-F238E27FC236}">
                <a16:creationId xmlns="" xmlns:a16="http://schemas.microsoft.com/office/drawing/2014/main" id="{E157596D-0141-4150-BD7D-0069D6AEE12B}"/>
              </a:ext>
            </a:extLst>
          </p:cNvPr>
          <p:cNvSpPr/>
          <p:nvPr/>
        </p:nvSpPr>
        <p:spPr>
          <a:xfrm rot="9618376">
            <a:off x="5511502" y="5410986"/>
            <a:ext cx="974139" cy="593666"/>
          </a:xfrm>
          <a:prstGeom prst="notched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 xmlns:a16="http://schemas.microsoft.com/office/drawing/2014/main" id="{3122E2DF-E93F-44EA-9594-9F7A3F8385E6}"/>
              </a:ext>
            </a:extLst>
          </p:cNvPr>
          <p:cNvSpPr/>
          <p:nvPr/>
        </p:nvSpPr>
        <p:spPr>
          <a:xfrm>
            <a:off x="659876" y="3883843"/>
            <a:ext cx="4458879" cy="29741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latin typeface="Tw Cen MT Condensed Extra Bold" panose="020B0803020202020204" pitchFamily="34" charset="0"/>
              </a:rPr>
              <a:t>The reasons are fairly obvious: You are, for example, far less likely to succeed in teaching critical thinking to your students </a:t>
            </a:r>
            <a:r>
              <a:rPr lang="en-US" sz="1600" dirty="0">
                <a:solidFill>
                  <a:srgbClr val="00B050"/>
                </a:solidFill>
                <a:latin typeface="Tw Cen MT Condensed Extra Bold" panose="020B0803020202020204" pitchFamily="34" charset="0"/>
              </a:rPr>
              <a:t>if you are not a critical thinker and never exemplify critical thinking in your classroom </a:t>
            </a:r>
            <a:r>
              <a:rPr lang="en-US" sz="1600" dirty="0">
                <a:solidFill>
                  <a:srgbClr val="002060"/>
                </a:solidFill>
                <a:latin typeface="Tw Cen MT Condensed Extra Bold" panose="020B0803020202020204" pitchFamily="34" charset="0"/>
              </a:rPr>
              <a:t>(that is, if it is not part of your manner). We are not saying it cannot be done, We are saying that is far less likely to happen if you </a:t>
            </a:r>
            <a:r>
              <a:rPr lang="en-US" sz="1600" dirty="0">
                <a:solidFill>
                  <a:srgbClr val="00B050"/>
                </a:solidFill>
                <a:latin typeface="Tw Cen MT Condensed Extra Bold" panose="020B0803020202020204" pitchFamily="34" charset="0"/>
              </a:rPr>
              <a:t>cannot do it yourself and do not understand what is involved in fostering this trait in others</a:t>
            </a:r>
            <a:r>
              <a:rPr lang="en-US" sz="1600" dirty="0">
                <a:solidFill>
                  <a:srgbClr val="002060"/>
                </a:solidFill>
                <a:latin typeface="Tw Cen MT Condensed Extra Bold" panose="020B0803020202020204" pitchFamily="34" charset="0"/>
              </a:rPr>
              <a:t>.</a:t>
            </a:r>
          </a:p>
        </p:txBody>
      </p:sp>
    </p:spTree>
    <p:extLst>
      <p:ext uri="{BB962C8B-B14F-4D97-AF65-F5344CB8AC3E}">
        <p14:creationId xmlns="" xmlns:p14="http://schemas.microsoft.com/office/powerpoint/2010/main" val="319852317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D483D78-775B-470A-A0B3-6C2D8F2FD435}"/>
              </a:ext>
            </a:extLst>
          </p:cNvPr>
          <p:cNvSpPr>
            <a:spLocks noGrp="1"/>
          </p:cNvSpPr>
          <p:nvPr>
            <p:ph type="title"/>
          </p:nvPr>
        </p:nvSpPr>
        <p:spPr>
          <a:xfrm>
            <a:off x="377072" y="568345"/>
            <a:ext cx="11327199" cy="1560716"/>
          </a:xfrm>
        </p:spPr>
        <p:txBody>
          <a:bodyPr>
            <a:noAutofit/>
          </a:bodyPr>
          <a:lstStyle/>
          <a:p>
            <a:r>
              <a:rPr lang="en-US" sz="2800" dirty="0">
                <a:latin typeface="Tw Cen MT Condensed Extra Bold" panose="020B0803020202020204" pitchFamily="34" charset="0"/>
              </a:rPr>
              <a:t>The manner of the teacher is essential to the liberationist approach, for it determines, in large measure</a:t>
            </a:r>
            <a:r>
              <a:rPr lang="en-US" sz="2800" dirty="0">
                <a:solidFill>
                  <a:srgbClr val="00B050"/>
                </a:solidFill>
                <a:latin typeface="Tw Cen MT Condensed Extra Bold" panose="020B0803020202020204" pitchFamily="34" charset="0"/>
              </a:rPr>
              <a:t>, whether the knowledge and skill to be learned will free the mind or simply trap it with dull and irrelevant facts and skills.</a:t>
            </a:r>
          </a:p>
        </p:txBody>
      </p:sp>
      <p:sp>
        <p:nvSpPr>
          <p:cNvPr id="3" name="Content Placeholder 2">
            <a:extLst>
              <a:ext uri="{FF2B5EF4-FFF2-40B4-BE49-F238E27FC236}">
                <a16:creationId xmlns="" xmlns:a16="http://schemas.microsoft.com/office/drawing/2014/main" id="{26E6598E-D4A6-459E-B79D-02C17E1A26EA}"/>
              </a:ext>
            </a:extLst>
          </p:cNvPr>
          <p:cNvSpPr>
            <a:spLocks noGrp="1"/>
          </p:cNvSpPr>
          <p:nvPr>
            <p:ph idx="1"/>
          </p:nvPr>
        </p:nvSpPr>
        <p:spPr>
          <a:xfrm>
            <a:off x="452488" y="2438400"/>
            <a:ext cx="10407190" cy="4245204"/>
          </a:xfrm>
        </p:spPr>
        <p:txBody>
          <a:bodyPr>
            <a:normAutofit/>
          </a:bodyPr>
          <a:lstStyle/>
          <a:p>
            <a:r>
              <a:rPr lang="en-US" dirty="0">
                <a:latin typeface="Times New Roman" pitchFamily="18" charset="0"/>
                <a:cs typeface="Times New Roman" pitchFamily="18" charset="0"/>
              </a:rPr>
              <a:t>One of the foremost contemporary advocates for the liberationist approach, R. S. Peters, Kas illuminated the idea of manner in his discussion of what he calls "principles of procedure" for teaching such subjects as science or history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There must be respect for evidence and a ban on "cooking" or distorting it; there must be a willingness to admit that one is mistaken; there must be non-interference with people who wish to put forward objections; there must be a respect for people as a source of argument and an absence of  personal invective and contempt for what they say because of who they are. To learn science is not just to learn facts and to understand theories; </a:t>
            </a:r>
            <a:r>
              <a:rPr lang="en-US" dirty="0">
                <a:solidFill>
                  <a:schemeClr val="accent2">
                    <a:lumMod val="75000"/>
                  </a:schemeClr>
                </a:solidFill>
                <a:latin typeface="Times New Roman" pitchFamily="18" charset="0"/>
                <a:cs typeface="Times New Roman" pitchFamily="18" charset="0"/>
              </a:rPr>
              <a:t>it is also to learn to participate in a public form of life governed by such principles of procedure</a:t>
            </a:r>
            <a:r>
              <a:rPr lang="en-US" dirty="0">
                <a:latin typeface="Times New Roman" pitchFamily="18" charset="0"/>
                <a:cs typeface="Times New Roman" pitchFamily="18" charset="0"/>
              </a:rPr>
              <a:t>. Insofar, therefore, as a person is educated scientifically</a:t>
            </a:r>
            <a:r>
              <a:rPr lang="en-US" dirty="0">
                <a:solidFill>
                  <a:schemeClr val="accent2">
                    <a:lumMod val="75000"/>
                  </a:schemeClr>
                </a:solidFill>
                <a:latin typeface="Times New Roman" pitchFamily="18" charset="0"/>
                <a:cs typeface="Times New Roman" pitchFamily="18" charset="0"/>
              </a:rPr>
              <a:t>, he will have to absorb these principles of procedure by means of which the content of scientific thought has been accumulated and is criticized and developed.</a:t>
            </a:r>
          </a:p>
          <a:p>
            <a:endParaRPr lang="en-US" dirty="0">
              <a:latin typeface="Tw Cen MT Condensed Extra Bold" panose="020B0803020202020204" pitchFamily="34" charset="0"/>
            </a:endParaRPr>
          </a:p>
          <a:p>
            <a:pPr marL="0" indent="0">
              <a:buNone/>
            </a:pPr>
            <a:endParaRPr lang="en-US" dirty="0">
              <a:latin typeface="Tw Cen MT Condensed Extra Bold" panose="020B0803020202020204" pitchFamily="34" charset="0"/>
            </a:endParaRPr>
          </a:p>
        </p:txBody>
      </p:sp>
      <p:pic>
        <p:nvPicPr>
          <p:cNvPr id="6" name="Picture 5">
            <a:extLst>
              <a:ext uri="{FF2B5EF4-FFF2-40B4-BE49-F238E27FC236}">
                <a16:creationId xmlns="" xmlns:a16="http://schemas.microsoft.com/office/drawing/2014/main" id="{794AE38B-6696-43CF-8246-1531C19F9B21}"/>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0718276" y="2325105"/>
            <a:ext cx="1385740" cy="2403835"/>
          </a:xfrm>
          <a:prstGeom prst="rect">
            <a:avLst/>
          </a:prstGeom>
        </p:spPr>
      </p:pic>
      <p:sp>
        <p:nvSpPr>
          <p:cNvPr id="7" name="Arrow: Left 6">
            <a:extLst>
              <a:ext uri="{FF2B5EF4-FFF2-40B4-BE49-F238E27FC236}">
                <a16:creationId xmlns="" xmlns:a16="http://schemas.microsoft.com/office/drawing/2014/main" id="{2865E3C7-1E31-46D2-A123-BCEA4B5676D4}"/>
              </a:ext>
            </a:extLst>
          </p:cNvPr>
          <p:cNvSpPr/>
          <p:nvPr/>
        </p:nvSpPr>
        <p:spPr>
          <a:xfrm rot="19531967">
            <a:off x="9911944" y="3165860"/>
            <a:ext cx="754144" cy="4713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 xmlns:p14="http://schemas.microsoft.com/office/powerpoint/2010/main" val="589674951"/>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4A54F837-467A-4A6F-B1D8-2D7FCF6D47A7}"/>
              </a:ext>
            </a:extLst>
          </p:cNvPr>
          <p:cNvSpPr/>
          <p:nvPr/>
        </p:nvSpPr>
        <p:spPr>
          <a:xfrm>
            <a:off x="0" y="1"/>
            <a:ext cx="12192000" cy="6858000"/>
          </a:xfrm>
          <a:prstGeom prst="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just"/>
            <a:r>
              <a:rPr lang="en-US" dirty="0">
                <a:solidFill>
                  <a:srgbClr val="7030A0"/>
                </a:solidFill>
                <a:latin typeface="Times New Roman" pitchFamily="18" charset="0"/>
                <a:cs typeface="Times New Roman" pitchFamily="18" charset="0"/>
              </a:rPr>
              <a:t>The teacher must not only display this manner but also call attention to and encourage its imitation by students. It is not enough for the liberationist that knowledge and skills are simply acquired by students, no matter how fully or completely. </a:t>
            </a:r>
            <a:r>
              <a:rPr lang="en-US" dirty="0">
                <a:solidFill>
                  <a:srgbClr val="AD2354"/>
                </a:solidFill>
                <a:latin typeface="Times New Roman" pitchFamily="18" charset="0"/>
                <a:cs typeface="Times New Roman" pitchFamily="18" charset="0"/>
              </a:rPr>
              <a:t>They must be acquired in a manner appropriate to the kind of knowledge it is</a:t>
            </a:r>
            <a:r>
              <a:rPr lang="en-US" dirty="0">
                <a:solidFill>
                  <a:srgbClr val="7030A0"/>
                </a:solidFill>
                <a:latin typeface="Times New Roman" pitchFamily="18" charset="0"/>
                <a:cs typeface="Times New Roman" pitchFamily="18" charset="0"/>
              </a:rPr>
              <a:t>. Indeed, the initiation that the liberationist is attempting to accomplish can only be achieved by </a:t>
            </a:r>
            <a:r>
              <a:rPr lang="en-US" dirty="0">
                <a:solidFill>
                  <a:srgbClr val="AD2354"/>
                </a:solidFill>
                <a:latin typeface="Times New Roman" pitchFamily="18" charset="0"/>
                <a:cs typeface="Times New Roman" pitchFamily="18" charset="0"/>
              </a:rPr>
              <a:t>bringing the proper manner together with "the great human traditions of imaginative thought" </a:t>
            </a:r>
            <a:r>
              <a:rPr lang="en-US" dirty="0">
                <a:solidFill>
                  <a:srgbClr val="7030A0"/>
                </a:solidFill>
                <a:latin typeface="Times New Roman" pitchFamily="18" charset="0"/>
                <a:cs typeface="Times New Roman" pitchFamily="18" charset="0"/>
              </a:rPr>
              <a:t>(Passmore's words) in order to realize the noble ends of the liberationist approach.</a:t>
            </a:r>
          </a:p>
          <a:p>
            <a:pPr algn="just"/>
            <a:endParaRPr lang="en-US" dirty="0">
              <a:solidFill>
                <a:srgbClr val="7030A0"/>
              </a:solidFill>
              <a:latin typeface="Times New Roman" pitchFamily="18" charset="0"/>
              <a:cs typeface="Times New Roman" pitchFamily="18" charset="0"/>
            </a:endParaRPr>
          </a:p>
          <a:p>
            <a:pPr algn="just"/>
            <a:r>
              <a:rPr lang="en-US" dirty="0">
                <a:solidFill>
                  <a:srgbClr val="7030A0"/>
                </a:solidFill>
                <a:latin typeface="Times New Roman" pitchFamily="18" charset="0"/>
                <a:cs typeface="Times New Roman" pitchFamily="18" charset="0"/>
              </a:rPr>
              <a:t>The teacher's power to exhibit an appropriate manner and to foster it in his students is, to no small extent, determined by </a:t>
            </a:r>
            <a:r>
              <a:rPr lang="en-US" dirty="0">
                <a:solidFill>
                  <a:srgbClr val="92D050"/>
                </a:solidFill>
                <a:latin typeface="Times New Roman" pitchFamily="18" charset="0"/>
                <a:cs typeface="Times New Roman" pitchFamily="18" charset="0"/>
              </a:rPr>
              <a:t>the nature of the content at his disposal.</a:t>
            </a:r>
            <a:r>
              <a:rPr lang="en-US" dirty="0">
                <a:solidFill>
                  <a:srgbClr val="7030A0"/>
                </a:solidFill>
                <a:latin typeface="Times New Roman" pitchFamily="18" charset="0"/>
                <a:cs typeface="Times New Roman" pitchFamily="18" charset="0"/>
              </a:rPr>
              <a:t> The richness and sophistication of the teacher's manner is tightly related to the </a:t>
            </a:r>
            <a:r>
              <a:rPr lang="en-US" dirty="0">
                <a:solidFill>
                  <a:srgbClr val="92D050"/>
                </a:solidFill>
                <a:latin typeface="Times New Roman" pitchFamily="18" charset="0"/>
                <a:cs typeface="Times New Roman" pitchFamily="18" charset="0"/>
              </a:rPr>
              <a:t>richness and sophistication of the content</a:t>
            </a:r>
            <a:r>
              <a:rPr lang="en-US" dirty="0">
                <a:solidFill>
                  <a:srgbClr val="7030A0"/>
                </a:solidFill>
                <a:latin typeface="Times New Roman" pitchFamily="18" charset="0"/>
                <a:cs typeface="Times New Roman" pitchFamily="18" charset="0"/>
              </a:rPr>
              <a:t>. If the material to be learned is "dumbed down," if it is grossly simplified, reduced to such a basic level that there is no nuance, no complexity, no ambiguity, it is likely to offer a very poor opportunity for the display and encouragement of enlightened or sophisticated manner.</a:t>
            </a:r>
          </a:p>
          <a:p>
            <a:pPr algn="ctr"/>
            <a:endParaRPr lang="en-US" dirty="0">
              <a:solidFill>
                <a:srgbClr val="7030A0"/>
              </a:solidFill>
              <a:latin typeface="Tw Cen MT Condensed Extra Bold" panose="020B0803020202020204" pitchFamily="34" charset="0"/>
            </a:endParaRPr>
          </a:p>
          <a:p>
            <a:pPr algn="ctr"/>
            <a:endParaRPr lang="en-US" dirty="0">
              <a:solidFill>
                <a:srgbClr val="7030A0"/>
              </a:solidFill>
              <a:latin typeface="Tw Cen MT Condensed Extra Bold" panose="020B0803020202020204" pitchFamily="34" charset="0"/>
            </a:endParaRPr>
          </a:p>
          <a:p>
            <a:pPr algn="ctr"/>
            <a:endParaRPr lang="en-US" dirty="0">
              <a:solidFill>
                <a:srgbClr val="7030A0"/>
              </a:solidFill>
              <a:latin typeface="Tw Cen MT Condensed Extra Bold" panose="020B0803020202020204" pitchFamily="34" charset="0"/>
            </a:endParaRPr>
          </a:p>
          <a:p>
            <a:pPr algn="ctr"/>
            <a:endParaRPr lang="en-US" dirty="0">
              <a:solidFill>
                <a:srgbClr val="7030A0"/>
              </a:solidFill>
              <a:latin typeface="Tw Cen MT Condensed Extra Bold" panose="020B0803020202020204" pitchFamily="34" charset="0"/>
            </a:endParaRPr>
          </a:p>
        </p:txBody>
      </p:sp>
    </p:spTree>
    <p:extLst>
      <p:ext uri="{BB962C8B-B14F-4D97-AF65-F5344CB8AC3E}">
        <p14:creationId xmlns="" xmlns:p14="http://schemas.microsoft.com/office/powerpoint/2010/main" val="157767522"/>
      </p:ext>
    </p:extLst>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2FA06C-3038-497F-8F4F-75D47DA6110C}"/>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7C19DE5B-4984-4961-A0FA-9E04236A64E6}"/>
              </a:ext>
            </a:extLst>
          </p:cNvPr>
          <p:cNvSpPr>
            <a:spLocks noGrp="1"/>
          </p:cNvSpPr>
          <p:nvPr>
            <p:ph idx="1"/>
          </p:nvPr>
        </p:nvSpPr>
        <p:spPr/>
        <p:txBody>
          <a:bodyPr/>
          <a:lstStyle/>
          <a:p>
            <a:endParaRPr lang="en-US"/>
          </a:p>
        </p:txBody>
      </p:sp>
      <p:sp>
        <p:nvSpPr>
          <p:cNvPr id="4" name="Rectangle 3">
            <a:extLst>
              <a:ext uri="{FF2B5EF4-FFF2-40B4-BE49-F238E27FC236}">
                <a16:creationId xmlns="" xmlns:a16="http://schemas.microsoft.com/office/drawing/2014/main" id="{DEC89734-9EFE-4024-8D15-9C5C0336CBBE}"/>
              </a:ext>
            </a:extLst>
          </p:cNvPr>
          <p:cNvSpPr/>
          <p:nvPr/>
        </p:nvSpPr>
        <p:spPr>
          <a:xfrm>
            <a:off x="0" y="0"/>
            <a:ext cx="12192000" cy="6858000"/>
          </a:xfrm>
          <a:prstGeom prst="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endParaRPr lang="en-US" dirty="0">
              <a:solidFill>
                <a:srgbClr val="92D050"/>
              </a:solidFill>
              <a:latin typeface="Tw Cen MT Condensed Extra Bold" panose="020B0803020202020204" pitchFamily="34" charset="0"/>
            </a:endParaRPr>
          </a:p>
          <a:p>
            <a:r>
              <a:rPr lang="en-US" dirty="0">
                <a:solidFill>
                  <a:srgbClr val="92D050"/>
                </a:solidFill>
                <a:latin typeface="Tw Cen MT Condensed Extra Bold" panose="020B0803020202020204" pitchFamily="34" charset="0"/>
              </a:rPr>
              <a:t>why great literature, great art, great music, and other greats are so essential to the liberationist curriculum?</a:t>
            </a:r>
          </a:p>
          <a:p>
            <a:endParaRPr lang="en-US" dirty="0">
              <a:solidFill>
                <a:srgbClr val="92D050"/>
              </a:solidFill>
              <a:latin typeface="Tw Cen MT Condensed Extra Bold" panose="020B0803020202020204" pitchFamily="34" charset="0"/>
            </a:endParaRPr>
          </a:p>
          <a:p>
            <a:endParaRPr lang="en-US" dirty="0">
              <a:solidFill>
                <a:srgbClr val="92D050"/>
              </a:solidFill>
              <a:latin typeface="Tw Cen MT Condensed Extra Bold" panose="020B0803020202020204" pitchFamily="34" charset="0"/>
            </a:endParaRPr>
          </a:p>
          <a:p>
            <a:endParaRPr lang="en-US" dirty="0">
              <a:solidFill>
                <a:srgbClr val="92D050"/>
              </a:solidFill>
              <a:latin typeface="Tw Cen MT Condensed Extra Bold" panose="020B0803020202020204" pitchFamily="34" charset="0"/>
            </a:endParaRPr>
          </a:p>
          <a:p>
            <a:r>
              <a:rPr lang="en-US" dirty="0">
                <a:solidFill>
                  <a:schemeClr val="bg2">
                    <a:lumMod val="25000"/>
                  </a:schemeClr>
                </a:solidFill>
                <a:latin typeface="Tw Cen MT Condensed Extra Bold" panose="020B0803020202020204" pitchFamily="34" charset="0"/>
              </a:rPr>
              <a:t>The "greats" possess the levels of complexity and nuance so important to the cultivation of critical discernment, imagination, and deep insight. Their range and depth call for a manner that is commensurate, allowing the teacher to model for the students a manner that </a:t>
            </a:r>
            <a:r>
              <a:rPr lang="en-US" dirty="0">
                <a:solidFill>
                  <a:srgbClr val="0070C0"/>
                </a:solidFill>
                <a:latin typeface="Tw Cen MT Condensed Extra Bold" panose="020B0803020202020204" pitchFamily="34" charset="0"/>
              </a:rPr>
              <a:t>manifests the highest standards of thought and action while also encouraging the students to follow along.</a:t>
            </a:r>
          </a:p>
          <a:p>
            <a:endParaRPr lang="en-US" dirty="0">
              <a:solidFill>
                <a:srgbClr val="92D050"/>
              </a:solidFill>
              <a:latin typeface="Tw Cen MT Condensed Extra Bold" panose="020B0803020202020204" pitchFamily="34" charset="0"/>
            </a:endParaRPr>
          </a:p>
          <a:p>
            <a:endParaRPr lang="en-US" dirty="0">
              <a:solidFill>
                <a:srgbClr val="92D050"/>
              </a:solidFill>
              <a:latin typeface="Tw Cen MT Condensed Extra Bold" panose="020B0803020202020204" pitchFamily="34" charset="0"/>
            </a:endParaRPr>
          </a:p>
          <a:p>
            <a:endParaRPr lang="en-US" dirty="0">
              <a:solidFill>
                <a:srgbClr val="92D050"/>
              </a:solidFill>
              <a:latin typeface="Tw Cen MT Condensed Extra Bold" panose="020B0803020202020204" pitchFamily="34" charset="0"/>
            </a:endParaRPr>
          </a:p>
          <a:p>
            <a:endParaRPr lang="en-US" dirty="0">
              <a:solidFill>
                <a:srgbClr val="92D050"/>
              </a:solidFill>
              <a:latin typeface="Tw Cen MT Condensed Extra Bold" panose="020B0803020202020204" pitchFamily="34" charset="0"/>
            </a:endParaRPr>
          </a:p>
          <a:p>
            <a:r>
              <a:rPr lang="en-US" dirty="0">
                <a:solidFill>
                  <a:srgbClr val="92D050"/>
                </a:solidFill>
                <a:latin typeface="Tw Cen MT Condensed Extra Bold" panose="020B0803020202020204" pitchFamily="34" charset="0"/>
              </a:rPr>
              <a:t> </a:t>
            </a:r>
          </a:p>
        </p:txBody>
      </p:sp>
      <p:pic>
        <p:nvPicPr>
          <p:cNvPr id="5" name="Picture 4">
            <a:extLst>
              <a:ext uri="{FF2B5EF4-FFF2-40B4-BE49-F238E27FC236}">
                <a16:creationId xmlns="" xmlns:a16="http://schemas.microsoft.com/office/drawing/2014/main" id="{17D1E335-DD77-4F49-B2CE-D4D6FD96EBC9}"/>
              </a:ext>
            </a:extLst>
          </p:cNvPr>
          <p:cNvPicPr>
            <a:picLocks noChangeAspect="1"/>
          </p:cNvPicPr>
          <p:nvPr/>
        </p:nvPicPr>
        <p:blipFill>
          <a:blip r:embed="rId2"/>
          <a:stretch>
            <a:fillRect/>
          </a:stretch>
        </p:blipFill>
        <p:spPr>
          <a:xfrm>
            <a:off x="4689969" y="297383"/>
            <a:ext cx="1944793" cy="1390008"/>
          </a:xfrm>
          <a:prstGeom prst="rect">
            <a:avLst/>
          </a:prstGeom>
        </p:spPr>
      </p:pic>
    </p:spTree>
    <p:extLst>
      <p:ext uri="{BB962C8B-B14F-4D97-AF65-F5344CB8AC3E}">
        <p14:creationId xmlns="" xmlns:p14="http://schemas.microsoft.com/office/powerpoint/2010/main" val="316093800"/>
      </p:ext>
    </p:extLst>
  </p:cSld>
  <p:clrMapOvr>
    <a:masterClrMapping/>
  </p:clrMapOvr>
  <mc:AlternateContent xmlns:mc="http://schemas.openxmlformats.org/markup-compatibility/2006">
    <mc:Choice xmlns=""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A0EF6B-C446-4C1E-A399-BEE721D2163B}"/>
              </a:ext>
            </a:extLst>
          </p:cNvPr>
          <p:cNvSpPr>
            <a:spLocks noGrp="1"/>
          </p:cNvSpPr>
          <p:nvPr>
            <p:ph type="title"/>
          </p:nvPr>
        </p:nvSpPr>
        <p:spPr/>
        <p:txBody>
          <a:bodyPr/>
          <a:lstStyle/>
          <a:p>
            <a:pPr algn="ctr"/>
            <a:r>
              <a:rPr lang="en-US" dirty="0">
                <a:solidFill>
                  <a:srgbClr val="0070C0"/>
                </a:solidFill>
                <a:latin typeface="Tw Cen MT Condensed Extra Bold" panose="020B0803020202020204" pitchFamily="34" charset="0"/>
              </a:rPr>
              <a:t>The element of knowledge</a:t>
            </a:r>
          </a:p>
        </p:txBody>
      </p:sp>
      <p:sp>
        <p:nvSpPr>
          <p:cNvPr id="3" name="Content Placeholder 2">
            <a:extLst>
              <a:ext uri="{FF2B5EF4-FFF2-40B4-BE49-F238E27FC236}">
                <a16:creationId xmlns="" xmlns:a16="http://schemas.microsoft.com/office/drawing/2014/main" id="{4CF68841-223A-4251-B348-CB14C278F4E9}"/>
              </a:ext>
            </a:extLst>
          </p:cNvPr>
          <p:cNvSpPr>
            <a:spLocks noGrp="1"/>
          </p:cNvSpPr>
          <p:nvPr>
            <p:ph idx="1"/>
          </p:nvPr>
        </p:nvSpPr>
        <p:spPr/>
        <p:txBody>
          <a:bodyPr>
            <a:normAutofit fontScale="92500" lnSpcReduction="20000"/>
          </a:bodyPr>
          <a:lstStyle/>
          <a:p>
            <a:r>
              <a:rPr lang="en-US" dirty="0">
                <a:solidFill>
                  <a:srgbClr val="7030A0"/>
                </a:solidFill>
                <a:latin typeface="Times New Roman" pitchFamily="18" charset="0"/>
                <a:cs typeface="Times New Roman" pitchFamily="18" charset="0"/>
              </a:rPr>
              <a:t>K</a:t>
            </a:r>
            <a:r>
              <a:rPr lang="en-US" dirty="0">
                <a:latin typeface="Times New Roman" pitchFamily="18" charset="0"/>
                <a:cs typeface="Times New Roman" pitchFamily="18" charset="0"/>
              </a:rPr>
              <a:t> is a dominant element in both executive and liberationist , how can 2 such different approaches share the same element as the differences are critical to understanding both approaches?</a:t>
            </a:r>
          </a:p>
          <a:p>
            <a:r>
              <a:rPr lang="en-US" dirty="0">
                <a:latin typeface="Times New Roman" pitchFamily="18" charset="0"/>
                <a:cs typeface="Times New Roman" pitchFamily="18" charset="0"/>
              </a:rPr>
              <a:t>The </a:t>
            </a:r>
            <a:r>
              <a:rPr lang="en-US" dirty="0">
                <a:solidFill>
                  <a:srgbClr val="7030A0"/>
                </a:solidFill>
                <a:latin typeface="Times New Roman" pitchFamily="18" charset="0"/>
                <a:cs typeface="Times New Roman" pitchFamily="18" charset="0"/>
              </a:rPr>
              <a:t>K </a:t>
            </a:r>
            <a:r>
              <a:rPr lang="en-US" dirty="0">
                <a:latin typeface="Times New Roman" pitchFamily="18" charset="0"/>
                <a:cs typeface="Times New Roman" pitchFamily="18" charset="0"/>
              </a:rPr>
              <a:t>in the </a:t>
            </a:r>
            <a:r>
              <a:rPr lang="en-US" dirty="0">
                <a:solidFill>
                  <a:srgbClr val="00B0F0"/>
                </a:solidFill>
                <a:latin typeface="Times New Roman" pitchFamily="18" charset="0"/>
                <a:cs typeface="Times New Roman" pitchFamily="18" charset="0"/>
              </a:rPr>
              <a:t>executive approach </a:t>
            </a:r>
            <a:r>
              <a:rPr lang="en-US" dirty="0">
                <a:latin typeface="Times New Roman" pitchFamily="18" charset="0"/>
                <a:cs typeface="Times New Roman" pitchFamily="18" charset="0"/>
              </a:rPr>
              <a:t>is highly specified , It is made up of discrete facts, ideas, topics, and domains, often expressed in the form of measurable outcomes. This kind of tight specification is required if objective, standardized tests are used to determine what, if anything, the students gained from instruction. </a:t>
            </a:r>
            <a:r>
              <a:rPr lang="en-US" dirty="0">
                <a:solidFill>
                  <a:srgbClr val="00B0F0"/>
                </a:solidFill>
                <a:latin typeface="Times New Roman" pitchFamily="18" charset="0"/>
                <a:cs typeface="Times New Roman" pitchFamily="18" charset="0"/>
              </a:rPr>
              <a:t>the teacher's task is to move k from its source to the mind of the leaner</a:t>
            </a:r>
            <a:r>
              <a:rPr lang="en-US" dirty="0">
                <a:latin typeface="Times New Roman" pitchFamily="18" charset="0"/>
                <a:cs typeface="Times New Roman" pitchFamily="18" charset="0"/>
              </a:rPr>
              <a:t>. The methods of instruction in the executive approach are powerfully influenced by practices that have been shown to produce such gains in student achievement. </a:t>
            </a:r>
            <a:r>
              <a:rPr lang="en-US" dirty="0">
                <a:solidFill>
                  <a:srgbClr val="00B0F0"/>
                </a:solidFill>
                <a:latin typeface="Times New Roman" pitchFamily="18" charset="0"/>
                <a:cs typeface="Times New Roman" pitchFamily="18" charset="0"/>
              </a:rPr>
              <a:t>The liberationist </a:t>
            </a:r>
            <a:r>
              <a:rPr lang="en-US" dirty="0">
                <a:latin typeface="Times New Roman" pitchFamily="18" charset="0"/>
                <a:cs typeface="Times New Roman" pitchFamily="18" charset="0"/>
              </a:rPr>
              <a:t>does not see </a:t>
            </a:r>
            <a:r>
              <a:rPr lang="en-US" dirty="0">
                <a:solidFill>
                  <a:srgbClr val="7030A0"/>
                </a:solidFill>
                <a:latin typeface="Times New Roman" pitchFamily="18" charset="0"/>
                <a:cs typeface="Times New Roman" pitchFamily="18" charset="0"/>
              </a:rPr>
              <a:t>K</a:t>
            </a:r>
            <a:r>
              <a:rPr lang="en-US" dirty="0">
                <a:latin typeface="Times New Roman" pitchFamily="18" charset="0"/>
                <a:cs typeface="Times New Roman" pitchFamily="18" charset="0"/>
              </a:rPr>
              <a:t> as discrete, specifiable somethings to be got into the heads of students</a:t>
            </a:r>
            <a:r>
              <a:rPr lang="en-US" dirty="0">
                <a:solidFill>
                  <a:srgbClr val="00B0F0"/>
                </a:solidFill>
                <a:latin typeface="Times New Roman" pitchFamily="18" charset="0"/>
                <a:cs typeface="Times New Roman" pitchFamily="18" charset="0"/>
              </a:rPr>
              <a:t>, but rather as a grand set of insights, understandings, ideas, theories, and procedures into which the student is to be initiated</a:t>
            </a:r>
            <a:r>
              <a:rPr lang="en-US" dirty="0">
                <a:latin typeface="Times New Roman" pitchFamily="18" charset="0"/>
                <a:cs typeface="Times New Roman" pitchFamily="18" charset="0"/>
              </a:rPr>
              <a:t>.</a:t>
            </a:r>
          </a:p>
        </p:txBody>
      </p:sp>
      <p:pic>
        <p:nvPicPr>
          <p:cNvPr id="4" name="Picture 3">
            <a:extLst>
              <a:ext uri="{FF2B5EF4-FFF2-40B4-BE49-F238E27FC236}">
                <a16:creationId xmlns="" xmlns:a16="http://schemas.microsoft.com/office/drawing/2014/main" id="{E0064F7E-247A-474E-B074-58B8DAFEAE52}"/>
              </a:ext>
            </a:extLst>
          </p:cNvPr>
          <p:cNvPicPr>
            <a:picLocks noChangeAspect="1"/>
          </p:cNvPicPr>
          <p:nvPr/>
        </p:nvPicPr>
        <p:blipFill>
          <a:blip r:embed="rId2"/>
          <a:stretch>
            <a:fillRect/>
          </a:stretch>
        </p:blipFill>
        <p:spPr>
          <a:xfrm>
            <a:off x="2413261" y="249936"/>
            <a:ext cx="1879125" cy="1879125"/>
          </a:xfrm>
          <a:prstGeom prst="rect">
            <a:avLst/>
          </a:prstGeom>
        </p:spPr>
      </p:pic>
      <p:sp>
        <p:nvSpPr>
          <p:cNvPr id="5" name="Arrow: Down 4">
            <a:extLst>
              <a:ext uri="{FF2B5EF4-FFF2-40B4-BE49-F238E27FC236}">
                <a16:creationId xmlns="" xmlns:a16="http://schemas.microsoft.com/office/drawing/2014/main" id="{F78354F3-4A3B-42F9-9AB0-CAB8D1086F67}"/>
              </a:ext>
            </a:extLst>
          </p:cNvPr>
          <p:cNvSpPr/>
          <p:nvPr/>
        </p:nvSpPr>
        <p:spPr>
          <a:xfrm>
            <a:off x="4980134" y="3093692"/>
            <a:ext cx="292231" cy="27337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658288340"/>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EFFB960-4F62-4B58-9AC5-AB81EFED6E6C}"/>
              </a:ext>
            </a:extLst>
          </p:cNvPr>
          <p:cNvSpPr>
            <a:spLocks noGrp="1"/>
          </p:cNvSpPr>
          <p:nvPr>
            <p:ph type="title"/>
          </p:nvPr>
        </p:nvSpPr>
        <p:spPr/>
        <p:txBody>
          <a:bodyPr/>
          <a:lstStyle/>
          <a:p>
            <a:endParaRPr lang="en-US" dirty="0">
              <a:latin typeface="Tw Cen MT Condensed Extra Bold" panose="020B0803020202020204" pitchFamily="34" charset="0"/>
            </a:endParaRPr>
          </a:p>
        </p:txBody>
      </p:sp>
      <p:sp>
        <p:nvSpPr>
          <p:cNvPr id="4" name="Rectangle: Rounded Corners 3">
            <a:extLst>
              <a:ext uri="{FF2B5EF4-FFF2-40B4-BE49-F238E27FC236}">
                <a16:creationId xmlns="" xmlns:a16="http://schemas.microsoft.com/office/drawing/2014/main" id="{8F10E1F0-A681-41DC-A8B1-1A92D47DC912}"/>
              </a:ext>
            </a:extLst>
          </p:cNvPr>
          <p:cNvSpPr/>
          <p:nvPr/>
        </p:nvSpPr>
        <p:spPr>
          <a:xfrm>
            <a:off x="386500" y="207389"/>
            <a:ext cx="11585542" cy="624997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dirty="0">
                <a:solidFill>
                  <a:srgbClr val="66FFFF"/>
                </a:solidFill>
                <a:latin typeface="Tw Cen MT Condensed Extra Bold" panose="020B0803020202020204" pitchFamily="34" charset="0"/>
              </a:rPr>
              <a:t>For the liberationist, an end of education is for the student </a:t>
            </a:r>
            <a:r>
              <a:rPr lang="en-US" dirty="0">
                <a:solidFill>
                  <a:srgbClr val="C00000"/>
                </a:solidFill>
                <a:latin typeface="Tw Cen MT Condensed Extra Bold" panose="020B0803020202020204" pitchFamily="34" charset="0"/>
              </a:rPr>
              <a:t>to take up membership in civilized life</a:t>
            </a:r>
            <a:r>
              <a:rPr lang="en-US" dirty="0">
                <a:solidFill>
                  <a:srgbClr val="66FFFF"/>
                </a:solidFill>
                <a:latin typeface="Tw Cen MT Condensed Extra Bold" panose="020B0803020202020204" pitchFamily="34" charset="0"/>
              </a:rPr>
              <a:t>, to join what Michael Oakeshott called "the human conversation," to inherit what John Dewey referred to as "the funded capital of civilization." </a:t>
            </a:r>
            <a:r>
              <a:rPr lang="en-US" dirty="0">
                <a:solidFill>
                  <a:srgbClr val="C00000"/>
                </a:solidFill>
                <a:latin typeface="Tw Cen MT Condensed Extra Bold" panose="020B0803020202020204" pitchFamily="34" charset="0"/>
              </a:rPr>
              <a:t>K</a:t>
            </a:r>
            <a:r>
              <a:rPr lang="en-US" dirty="0">
                <a:solidFill>
                  <a:srgbClr val="66FFFF"/>
                </a:solidFill>
                <a:latin typeface="Tw Cen MT Condensed Extra Bold" panose="020B0803020202020204" pitchFamily="34" charset="0"/>
              </a:rPr>
              <a:t> is the symbol for these bodies of knowledge and understanding </a:t>
            </a:r>
            <a:r>
              <a:rPr lang="en-US" dirty="0">
                <a:solidFill>
                  <a:srgbClr val="C00000"/>
                </a:solidFill>
                <a:latin typeface="Tw Cen MT Condensed Extra Bold" panose="020B0803020202020204" pitchFamily="34" charset="0"/>
              </a:rPr>
              <a:t>that constitute the funded capital of civilization and that prepare the young to participate in the human conversation</a:t>
            </a:r>
            <a:r>
              <a:rPr lang="en-US" dirty="0">
                <a:solidFill>
                  <a:srgbClr val="66FFFF"/>
                </a:solidFill>
                <a:latin typeface="Tw Cen MT Condensed Extra Bold" panose="020B0803020202020204" pitchFamily="34" charset="0"/>
              </a:rPr>
              <a:t>.</a:t>
            </a:r>
          </a:p>
          <a:p>
            <a:endParaRPr lang="en-US" dirty="0"/>
          </a:p>
          <a:p>
            <a:r>
              <a:rPr lang="en-US" dirty="0">
                <a:latin typeface="Tw Cen MT Condensed Extra Bold" panose="020B0803020202020204" pitchFamily="34" charset="0"/>
              </a:rPr>
              <a:t> </a:t>
            </a:r>
            <a:r>
              <a:rPr lang="en-US" dirty="0">
                <a:solidFill>
                  <a:srgbClr val="66FFFF"/>
                </a:solidFill>
                <a:latin typeface="Tw Cen MT Condensed Extra Bold" panose="020B0803020202020204" pitchFamily="34" charset="0"/>
              </a:rPr>
              <a:t>The liberationist places some strict controls on what counts as knowledge and understanding, and thus on what is proper to the curriculum.</a:t>
            </a:r>
          </a:p>
          <a:p>
            <a:endParaRPr lang="en-US" dirty="0">
              <a:latin typeface="Tw Cen MT Condensed Extra Bold" panose="020B0803020202020204" pitchFamily="34" charset="0"/>
            </a:endParaRPr>
          </a:p>
          <a:p>
            <a:endParaRPr lang="en-US" dirty="0">
              <a:latin typeface="Tw Cen MT Condensed Extra Bold" panose="020B0803020202020204" pitchFamily="34" charset="0"/>
            </a:endParaRPr>
          </a:p>
          <a:p>
            <a:endParaRPr lang="en-US" dirty="0">
              <a:latin typeface="Tw Cen MT Condensed Extra Bold" panose="020B0803020202020204" pitchFamily="34" charset="0"/>
            </a:endParaRPr>
          </a:p>
          <a:p>
            <a:endParaRPr lang="en-US" dirty="0">
              <a:latin typeface="Tw Cen MT Condensed Extra Bold" panose="020B0803020202020204" pitchFamily="34" charset="0"/>
            </a:endParaRPr>
          </a:p>
          <a:p>
            <a:endParaRPr lang="en-US" dirty="0">
              <a:latin typeface="Tw Cen MT Condensed Extra Bold" panose="020B0803020202020204" pitchFamily="34" charset="0"/>
            </a:endParaRPr>
          </a:p>
          <a:p>
            <a:r>
              <a:rPr lang="en-US" dirty="0">
                <a:latin typeface="Tw Cen MT Condensed Extra Bold" panose="020B0803020202020204" pitchFamily="34" charset="0"/>
              </a:rPr>
              <a:t> One of the most thorough contemporary explications of these controls has been put forward by </a:t>
            </a:r>
            <a:r>
              <a:rPr lang="en-US" dirty="0">
                <a:solidFill>
                  <a:srgbClr val="C00000"/>
                </a:solidFill>
                <a:latin typeface="Tw Cen MT Condensed Extra Bold" panose="020B0803020202020204" pitchFamily="34" charset="0"/>
              </a:rPr>
              <a:t>P. H. Hirst. </a:t>
            </a:r>
            <a:r>
              <a:rPr lang="en-US" dirty="0">
                <a:latin typeface="Tw Cen MT Condensed Extra Bold" panose="020B0803020202020204" pitchFamily="34" charset="0"/>
              </a:rPr>
              <a:t>He argues that knowledge can be divided into seven forms: </a:t>
            </a:r>
            <a:r>
              <a:rPr lang="en-US" dirty="0">
                <a:solidFill>
                  <a:srgbClr val="C00000"/>
                </a:solidFill>
                <a:latin typeface="Tw Cen MT Condensed Extra Bold" panose="020B0803020202020204" pitchFamily="34" charset="0"/>
              </a:rPr>
              <a:t>1-</a:t>
            </a:r>
            <a:r>
              <a:rPr lang="en-US" dirty="0">
                <a:latin typeface="Tw Cen MT Condensed Extra Bold" panose="020B0803020202020204" pitchFamily="34" charset="0"/>
              </a:rPr>
              <a:t>mathematics, </a:t>
            </a:r>
            <a:r>
              <a:rPr lang="en-US" dirty="0">
                <a:solidFill>
                  <a:srgbClr val="C00000"/>
                </a:solidFill>
                <a:latin typeface="Tw Cen MT Condensed Extra Bold" panose="020B0803020202020204" pitchFamily="34" charset="0"/>
              </a:rPr>
              <a:t>2-</a:t>
            </a:r>
            <a:r>
              <a:rPr lang="en-US" dirty="0">
                <a:latin typeface="Tw Cen MT Condensed Extra Bold" panose="020B0803020202020204" pitchFamily="34" charset="0"/>
              </a:rPr>
              <a:t>physical sciences, </a:t>
            </a:r>
            <a:r>
              <a:rPr lang="en-US" dirty="0">
                <a:solidFill>
                  <a:srgbClr val="C00000"/>
                </a:solidFill>
                <a:latin typeface="Tw Cen MT Condensed Extra Bold" panose="020B0803020202020204" pitchFamily="34" charset="0"/>
              </a:rPr>
              <a:t>3-</a:t>
            </a:r>
            <a:r>
              <a:rPr lang="en-US" dirty="0">
                <a:latin typeface="Tw Cen MT Condensed Extra Bold" panose="020B0803020202020204" pitchFamily="34" charset="0"/>
              </a:rPr>
              <a:t>human sciences, </a:t>
            </a:r>
            <a:r>
              <a:rPr lang="en-US" dirty="0">
                <a:solidFill>
                  <a:srgbClr val="C00000"/>
                </a:solidFill>
                <a:latin typeface="Tw Cen MT Condensed Extra Bold" panose="020B0803020202020204" pitchFamily="34" charset="0"/>
              </a:rPr>
              <a:t>4-</a:t>
            </a:r>
            <a:r>
              <a:rPr lang="en-US" dirty="0">
                <a:latin typeface="Tw Cen MT Condensed Extra Bold" panose="020B0803020202020204" pitchFamily="34" charset="0"/>
              </a:rPr>
              <a:t>history, </a:t>
            </a:r>
            <a:r>
              <a:rPr lang="en-US" dirty="0">
                <a:solidFill>
                  <a:srgbClr val="C00000"/>
                </a:solidFill>
                <a:latin typeface="Tw Cen MT Condensed Extra Bold" panose="020B0803020202020204" pitchFamily="34" charset="0"/>
              </a:rPr>
              <a:t>5-</a:t>
            </a:r>
            <a:r>
              <a:rPr lang="en-US" dirty="0">
                <a:latin typeface="Tw Cen MT Condensed Extra Bold" panose="020B0803020202020204" pitchFamily="34" charset="0"/>
              </a:rPr>
              <a:t>religion, </a:t>
            </a:r>
            <a:r>
              <a:rPr lang="en-US" dirty="0">
                <a:solidFill>
                  <a:srgbClr val="C00000"/>
                </a:solidFill>
                <a:latin typeface="Tw Cen MT Condensed Extra Bold" panose="020B0803020202020204" pitchFamily="34" charset="0"/>
              </a:rPr>
              <a:t>6-</a:t>
            </a:r>
            <a:r>
              <a:rPr lang="en-US" dirty="0">
                <a:latin typeface="Tw Cen MT Condensed Extra Bold" panose="020B0803020202020204" pitchFamily="34" charset="0"/>
              </a:rPr>
              <a:t>literature and fine arts, and</a:t>
            </a:r>
            <a:r>
              <a:rPr lang="en-US" dirty="0">
                <a:solidFill>
                  <a:srgbClr val="C00000"/>
                </a:solidFill>
                <a:latin typeface="Tw Cen MT Condensed Extra Bold" panose="020B0803020202020204" pitchFamily="34" charset="0"/>
              </a:rPr>
              <a:t>7-</a:t>
            </a:r>
            <a:r>
              <a:rPr lang="en-US" dirty="0">
                <a:latin typeface="Tw Cen MT Condensed Extra Bold" panose="020B0803020202020204" pitchFamily="34" charset="0"/>
              </a:rPr>
              <a:t> philosophy, </a:t>
            </a:r>
            <a:r>
              <a:rPr lang="en-US" dirty="0">
                <a:solidFill>
                  <a:srgbClr val="C00000"/>
                </a:solidFill>
                <a:latin typeface="Tw Cen MT Condensed Extra Bold" panose="020B0803020202020204" pitchFamily="34" charset="0"/>
              </a:rPr>
              <a:t>Hirst</a:t>
            </a:r>
            <a:r>
              <a:rPr lang="en-US" dirty="0">
                <a:latin typeface="Tw Cen MT Condensed Extra Bold" panose="020B0803020202020204" pitchFamily="34" charset="0"/>
              </a:rPr>
              <a:t> states that these seven forms cover all the kinds of things we as human beings can come to know about in the world. The best education</a:t>
            </a:r>
            <a:r>
              <a:rPr lang="en-US" dirty="0">
                <a:solidFill>
                  <a:srgbClr val="C00000"/>
                </a:solidFill>
                <a:latin typeface="Tw Cen MT Condensed Extra Bold" panose="020B0803020202020204" pitchFamily="34" charset="0"/>
              </a:rPr>
              <a:t> is the one that initiates students into these forms of knowledge</a:t>
            </a:r>
          </a:p>
        </p:txBody>
      </p:sp>
      <p:pic>
        <p:nvPicPr>
          <p:cNvPr id="6" name="Picture 5">
            <a:extLst>
              <a:ext uri="{FF2B5EF4-FFF2-40B4-BE49-F238E27FC236}">
                <a16:creationId xmlns="" xmlns:a16="http://schemas.microsoft.com/office/drawing/2014/main" id="{2D770551-7E5F-4DB5-B374-2840B499807A}"/>
              </a:ext>
            </a:extLst>
          </p:cNvPr>
          <p:cNvPicPr>
            <a:picLocks noChangeAspect="1"/>
          </p:cNvPicPr>
          <p:nvPr/>
        </p:nvPicPr>
        <p:blipFill>
          <a:blip r:embed="rId2"/>
          <a:stretch>
            <a:fillRect/>
          </a:stretch>
        </p:blipFill>
        <p:spPr>
          <a:xfrm>
            <a:off x="5231876" y="2787737"/>
            <a:ext cx="1287575" cy="1505473"/>
          </a:xfrm>
          <a:prstGeom prst="rect">
            <a:avLst/>
          </a:prstGeom>
        </p:spPr>
      </p:pic>
      <p:sp>
        <p:nvSpPr>
          <p:cNvPr id="7" name="Arrow: Bent-Up 6">
            <a:extLst>
              <a:ext uri="{FF2B5EF4-FFF2-40B4-BE49-F238E27FC236}">
                <a16:creationId xmlns="" xmlns:a16="http://schemas.microsoft.com/office/drawing/2014/main" id="{58327C57-CE8E-49CC-9303-5609978B667C}"/>
              </a:ext>
            </a:extLst>
          </p:cNvPr>
          <p:cNvSpPr/>
          <p:nvPr/>
        </p:nvSpPr>
        <p:spPr>
          <a:xfrm rot="10800000">
            <a:off x="4030312" y="3332375"/>
            <a:ext cx="1168923" cy="54204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984950683"/>
      </p:ext>
    </p:extLst>
  </p:cSld>
  <p:clrMapOvr>
    <a:masterClrMapping/>
  </p:clrMapOvr>
  <mc:AlternateContent xmlns:mc="http://schemas.openxmlformats.org/markup-compatibility/2006">
    <mc:Choice xmlns=""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 xmlns:a16="http://schemas.microsoft.com/office/drawing/2014/main" id="{5F526085-1B75-4639-BA8F-F72C3F2FAA49}"/>
              </a:ext>
            </a:extLst>
          </p:cNvPr>
          <p:cNvSpPr/>
          <p:nvPr/>
        </p:nvSpPr>
        <p:spPr>
          <a:xfrm>
            <a:off x="2790334" y="301658"/>
            <a:ext cx="8974318" cy="5891752"/>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n-US" dirty="0">
                <a:solidFill>
                  <a:srgbClr val="002060"/>
                </a:solidFill>
                <a:latin typeface="Times New Roman" pitchFamily="18" charset="0"/>
                <a:cs typeface="Times New Roman" pitchFamily="18" charset="0"/>
              </a:rPr>
              <a:t>Each form has its own special concepts that capture key aspects of human experience. For example, to make sense of artistic experiences, </a:t>
            </a:r>
            <a:r>
              <a:rPr lang="en-US" dirty="0">
                <a:solidFill>
                  <a:srgbClr val="0070C0"/>
                </a:solidFill>
                <a:latin typeface="Times New Roman" pitchFamily="18" charset="0"/>
                <a:cs typeface="Times New Roman" pitchFamily="18" charset="0"/>
              </a:rPr>
              <a:t>we need a concept of beauty; </a:t>
            </a:r>
          </a:p>
          <a:p>
            <a:pPr algn="just"/>
            <a:r>
              <a:rPr lang="en-US" dirty="0">
                <a:solidFill>
                  <a:srgbClr val="002060"/>
                </a:solidFill>
                <a:latin typeface="Times New Roman" pitchFamily="18" charset="0"/>
                <a:cs typeface="Times New Roman" pitchFamily="18" charset="0"/>
              </a:rPr>
              <a:t>to make sense of experiences in the natural, physical world, we need such concepts as </a:t>
            </a:r>
            <a:r>
              <a:rPr lang="en-US" dirty="0">
                <a:solidFill>
                  <a:srgbClr val="0070C0"/>
                </a:solidFill>
                <a:latin typeface="Times New Roman" pitchFamily="18" charset="0"/>
                <a:cs typeface="Times New Roman" pitchFamily="18" charset="0"/>
              </a:rPr>
              <a:t>truth, fact, and evidence</a:t>
            </a:r>
            <a:r>
              <a:rPr lang="en-US" dirty="0">
                <a:solidFill>
                  <a:srgbClr val="002060"/>
                </a:solidFill>
                <a:latin typeface="Times New Roman" pitchFamily="18" charset="0"/>
                <a:cs typeface="Times New Roman" pitchFamily="18" charset="0"/>
              </a:rPr>
              <a:t>; and to understand mathematical phenomena, we need the concept of </a:t>
            </a:r>
            <a:r>
              <a:rPr lang="en-US" dirty="0">
                <a:solidFill>
                  <a:srgbClr val="0070C0"/>
                </a:solidFill>
                <a:latin typeface="Times New Roman" pitchFamily="18" charset="0"/>
                <a:cs typeface="Times New Roman" pitchFamily="18" charset="0"/>
              </a:rPr>
              <a:t>number</a:t>
            </a:r>
            <a:r>
              <a:rPr lang="en-US" dirty="0">
                <a:solidFill>
                  <a:srgbClr val="002060"/>
                </a:solidFill>
                <a:latin typeface="Times New Roman" pitchFamily="18" charset="0"/>
                <a:cs typeface="Times New Roman" pitchFamily="18" charset="0"/>
              </a:rPr>
              <a:t>. Besides these key concepts, each form of knowledge, according to </a:t>
            </a:r>
            <a:r>
              <a:rPr lang="en-US" dirty="0">
                <a:solidFill>
                  <a:srgbClr val="FFFF00"/>
                </a:solidFill>
                <a:latin typeface="Times New Roman" pitchFamily="18" charset="0"/>
                <a:cs typeface="Times New Roman" pitchFamily="18" charset="0"/>
              </a:rPr>
              <a:t>Hirst</a:t>
            </a:r>
            <a:r>
              <a:rPr lang="en-US" dirty="0">
                <a:solidFill>
                  <a:srgbClr val="002060"/>
                </a:solidFill>
                <a:latin typeface="Times New Roman" pitchFamily="18" charset="0"/>
                <a:cs typeface="Times New Roman" pitchFamily="18" charset="0"/>
              </a:rPr>
              <a:t>, has a distinctive logical structure of its own (think of the difference, for example, between the rules for deducing proofs in mathematics and the rules of grammar in a language), a set of special skills and methods for making knowledge claims in that form (think of scientific method as an example), and a set of unique standards for publicly testing and judging claims (literary or artistic criticism are examples). Thus, to acquire a discipline (physics, chemistry, history, psychology, and so forth) is </a:t>
            </a:r>
            <a:r>
              <a:rPr lang="en-US" dirty="0">
                <a:solidFill>
                  <a:srgbClr val="FFFF00"/>
                </a:solidFill>
                <a:latin typeface="Times New Roman" pitchFamily="18" charset="0"/>
                <a:cs typeface="Times New Roman" pitchFamily="18" charset="0"/>
              </a:rPr>
              <a:t>1-</a:t>
            </a:r>
            <a:r>
              <a:rPr lang="en-US" dirty="0">
                <a:solidFill>
                  <a:srgbClr val="002060"/>
                </a:solidFill>
                <a:latin typeface="Times New Roman" pitchFamily="18" charset="0"/>
                <a:cs typeface="Times New Roman" pitchFamily="18" charset="0"/>
              </a:rPr>
              <a:t>to learn its major ideas,</a:t>
            </a:r>
            <a:r>
              <a:rPr lang="en-US" dirty="0">
                <a:solidFill>
                  <a:srgbClr val="FFFF00"/>
                </a:solidFill>
                <a:latin typeface="Times New Roman" pitchFamily="18" charset="0"/>
                <a:cs typeface="Times New Roman" pitchFamily="18" charset="0"/>
              </a:rPr>
              <a:t>2-</a:t>
            </a:r>
            <a:r>
              <a:rPr lang="en-US" dirty="0">
                <a:solidFill>
                  <a:srgbClr val="002060"/>
                </a:solidFill>
                <a:latin typeface="Times New Roman" pitchFamily="18" charset="0"/>
                <a:cs typeface="Times New Roman" pitchFamily="18" charset="0"/>
              </a:rPr>
              <a:t> understand its logical structure,</a:t>
            </a:r>
            <a:r>
              <a:rPr lang="en-US" dirty="0">
                <a:solidFill>
                  <a:srgbClr val="FFFF00"/>
                </a:solidFill>
                <a:latin typeface="Times New Roman" pitchFamily="18" charset="0"/>
                <a:cs typeface="Times New Roman" pitchFamily="18" charset="0"/>
              </a:rPr>
              <a:t>3-</a:t>
            </a:r>
            <a:r>
              <a:rPr lang="en-US" dirty="0">
                <a:solidFill>
                  <a:srgbClr val="002060"/>
                </a:solidFill>
                <a:latin typeface="Times New Roman" pitchFamily="18" charset="0"/>
                <a:cs typeface="Times New Roman" pitchFamily="18" charset="0"/>
              </a:rPr>
              <a:t> be able to undertake controlled inquiry within its domain of experience,</a:t>
            </a:r>
            <a:r>
              <a:rPr lang="en-US" dirty="0">
                <a:solidFill>
                  <a:srgbClr val="FFFF00"/>
                </a:solidFill>
                <a:latin typeface="Times New Roman" pitchFamily="18" charset="0"/>
                <a:cs typeface="Times New Roman" pitchFamily="18" charset="0"/>
              </a:rPr>
              <a:t>4-</a:t>
            </a:r>
            <a:r>
              <a:rPr lang="en-US" dirty="0">
                <a:solidFill>
                  <a:srgbClr val="002060"/>
                </a:solidFill>
                <a:latin typeface="Times New Roman" pitchFamily="18" charset="0"/>
                <a:cs typeface="Times New Roman" pitchFamily="18" charset="0"/>
              </a:rPr>
              <a:t> and know what determines the merit and worth of one's findings or productions.</a:t>
            </a:r>
          </a:p>
        </p:txBody>
      </p:sp>
    </p:spTree>
    <p:extLst>
      <p:ext uri="{BB962C8B-B14F-4D97-AF65-F5344CB8AC3E}">
        <p14:creationId xmlns="" xmlns:p14="http://schemas.microsoft.com/office/powerpoint/2010/main" val="4274047751"/>
      </p:ext>
    </p:extLst>
  </p:cSld>
  <p:clrMapOvr>
    <a:masterClrMapping/>
  </p:clrMapOvr>
  <mc:AlternateContent xmlns:mc="http://schemas.openxmlformats.org/markup-compatibility/2006">
    <mc:Choice xmlns=""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Single Corner Snipped 3">
            <a:extLst>
              <a:ext uri="{FF2B5EF4-FFF2-40B4-BE49-F238E27FC236}">
                <a16:creationId xmlns="" xmlns:a16="http://schemas.microsoft.com/office/drawing/2014/main" id="{42C6A17E-0742-4AE6-B733-BEC6442BFBE7}"/>
              </a:ext>
            </a:extLst>
          </p:cNvPr>
          <p:cNvSpPr/>
          <p:nvPr/>
        </p:nvSpPr>
        <p:spPr>
          <a:xfrm>
            <a:off x="2724346" y="2158738"/>
            <a:ext cx="9087439" cy="407238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Times New Roman" pitchFamily="18" charset="0"/>
                <a:cs typeface="Times New Roman" pitchFamily="18" charset="0"/>
              </a:rPr>
              <a:t>When these notions of the nature of knowledge are combined with the idea of manner, we begin to sense the profound difference between the </a:t>
            </a:r>
            <a:r>
              <a:rPr lang="en-US" dirty="0">
                <a:solidFill>
                  <a:srgbClr val="FFFF00"/>
                </a:solidFill>
                <a:latin typeface="Times New Roman" pitchFamily="18" charset="0"/>
                <a:cs typeface="Times New Roman" pitchFamily="18" charset="0"/>
              </a:rPr>
              <a:t>K </a:t>
            </a:r>
            <a:r>
              <a:rPr lang="en-US" dirty="0">
                <a:latin typeface="Times New Roman" pitchFamily="18" charset="0"/>
                <a:cs typeface="Times New Roman" pitchFamily="18" charset="0"/>
              </a:rPr>
              <a:t>of the </a:t>
            </a:r>
            <a:r>
              <a:rPr lang="en-US" dirty="0">
                <a:solidFill>
                  <a:srgbClr val="FFFF00"/>
                </a:solidFill>
                <a:latin typeface="Times New Roman" pitchFamily="18" charset="0"/>
                <a:cs typeface="Times New Roman" pitchFamily="18" charset="0"/>
              </a:rPr>
              <a:t>executive</a:t>
            </a:r>
            <a:r>
              <a:rPr lang="en-US" dirty="0">
                <a:latin typeface="Times New Roman" pitchFamily="18" charset="0"/>
                <a:cs typeface="Times New Roman" pitchFamily="18" charset="0"/>
              </a:rPr>
              <a:t> and the </a:t>
            </a:r>
            <a:r>
              <a:rPr lang="en-US" dirty="0">
                <a:solidFill>
                  <a:srgbClr val="FFFF00"/>
                </a:solidFill>
                <a:latin typeface="Times New Roman" pitchFamily="18" charset="0"/>
                <a:cs typeface="Times New Roman" pitchFamily="18" charset="0"/>
              </a:rPr>
              <a:t>K</a:t>
            </a:r>
            <a:r>
              <a:rPr lang="en-US" dirty="0">
                <a:latin typeface="Times New Roman" pitchFamily="18" charset="0"/>
                <a:cs typeface="Times New Roman" pitchFamily="18" charset="0"/>
              </a:rPr>
              <a:t> of the</a:t>
            </a:r>
            <a:r>
              <a:rPr lang="en-US" dirty="0">
                <a:solidFill>
                  <a:srgbClr val="FFFF00"/>
                </a:solidFill>
                <a:latin typeface="Times New Roman" pitchFamily="18" charset="0"/>
                <a:cs typeface="Times New Roman" pitchFamily="18" charset="0"/>
              </a:rPr>
              <a:t> liberationist</a:t>
            </a:r>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 For the </a:t>
            </a:r>
            <a:r>
              <a:rPr lang="en-US" dirty="0">
                <a:solidFill>
                  <a:srgbClr val="FFFF00"/>
                </a:solidFill>
                <a:latin typeface="Times New Roman" pitchFamily="18" charset="0"/>
                <a:cs typeface="Times New Roman" pitchFamily="18" charset="0"/>
              </a:rPr>
              <a:t>executive</a:t>
            </a:r>
            <a:r>
              <a:rPr lang="en-US" dirty="0">
                <a:latin typeface="Times New Roman" pitchFamily="18" charset="0"/>
                <a:cs typeface="Times New Roman" pitchFamily="18" charset="0"/>
              </a:rPr>
              <a:t>, </a:t>
            </a:r>
            <a:r>
              <a:rPr lang="en-US" dirty="0">
                <a:solidFill>
                  <a:srgbClr val="FFFF00"/>
                </a:solidFill>
                <a:latin typeface="Times New Roman" pitchFamily="18" charset="0"/>
                <a:cs typeface="Times New Roman" pitchFamily="18" charset="0"/>
              </a:rPr>
              <a:t>K </a:t>
            </a:r>
            <a:r>
              <a:rPr lang="en-US" dirty="0">
                <a:latin typeface="Times New Roman" pitchFamily="18" charset="0"/>
                <a:cs typeface="Times New Roman" pitchFamily="18" charset="0"/>
              </a:rPr>
              <a:t>is presented </a:t>
            </a:r>
            <a:r>
              <a:rPr lang="en-US" dirty="0">
                <a:solidFill>
                  <a:srgbClr val="FFFF00"/>
                </a:solidFill>
                <a:latin typeface="Times New Roman" pitchFamily="18" charset="0"/>
                <a:cs typeface="Times New Roman" pitchFamily="18" charset="0"/>
              </a:rPr>
              <a:t>to be acquired</a:t>
            </a:r>
            <a:r>
              <a:rPr lang="en-US" dirty="0">
                <a:latin typeface="Times New Roman" pitchFamily="18" charset="0"/>
                <a:cs typeface="Times New Roman" pitchFamily="18" charset="0"/>
              </a:rPr>
              <a:t>. For the </a:t>
            </a:r>
            <a:r>
              <a:rPr lang="en-US" dirty="0">
                <a:solidFill>
                  <a:srgbClr val="FFFF00"/>
                </a:solidFill>
                <a:latin typeface="Times New Roman" pitchFamily="18" charset="0"/>
                <a:cs typeface="Times New Roman" pitchFamily="18" charset="0"/>
              </a:rPr>
              <a:t>liberationist</a:t>
            </a:r>
            <a:r>
              <a:rPr lang="en-US" dirty="0">
                <a:latin typeface="Times New Roman" pitchFamily="18" charset="0"/>
                <a:cs typeface="Times New Roman" pitchFamily="18" charset="0"/>
              </a:rPr>
              <a:t>, it is presented </a:t>
            </a:r>
            <a:r>
              <a:rPr lang="en-US" dirty="0">
                <a:solidFill>
                  <a:srgbClr val="FFFF00"/>
                </a:solidFill>
                <a:latin typeface="Times New Roman" pitchFamily="18" charset="0"/>
                <a:cs typeface="Times New Roman" pitchFamily="18" charset="0"/>
              </a:rPr>
              <a:t>not only to be acquired but also for what it enables the person to do and to become</a:t>
            </a:r>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 </a:t>
            </a:r>
            <a:r>
              <a:rPr lang="en-US" dirty="0">
                <a:solidFill>
                  <a:srgbClr val="FFFF00"/>
                </a:solidFill>
                <a:latin typeface="Times New Roman" pitchFamily="18" charset="0"/>
                <a:cs typeface="Times New Roman" pitchFamily="18" charset="0"/>
              </a:rPr>
              <a:t>Both</a:t>
            </a:r>
            <a:r>
              <a:rPr lang="en-US" dirty="0">
                <a:latin typeface="Times New Roman" pitchFamily="18" charset="0"/>
                <a:cs typeface="Times New Roman" pitchFamily="18" charset="0"/>
              </a:rPr>
              <a:t> the executive and the liberationist would agree that children need to know math, history, literature, science, and the other subjects of the customary school curriculum. But for the </a:t>
            </a:r>
            <a:r>
              <a:rPr lang="en-US" dirty="0">
                <a:solidFill>
                  <a:srgbClr val="FFFF00"/>
                </a:solidFill>
                <a:latin typeface="Times New Roman" pitchFamily="18" charset="0"/>
                <a:cs typeface="Times New Roman" pitchFamily="18" charset="0"/>
              </a:rPr>
              <a:t>executive</a:t>
            </a:r>
            <a:r>
              <a:rPr lang="en-US" dirty="0">
                <a:latin typeface="Times New Roman" pitchFamily="18" charset="0"/>
                <a:cs typeface="Times New Roman" pitchFamily="18" charset="0"/>
              </a:rPr>
              <a:t>, simply knowing these subjects appears to </a:t>
            </a:r>
            <a:r>
              <a:rPr lang="en-US" dirty="0">
                <a:solidFill>
                  <a:srgbClr val="FFFF00"/>
                </a:solidFill>
                <a:latin typeface="Times New Roman" pitchFamily="18" charset="0"/>
                <a:cs typeface="Times New Roman" pitchFamily="18" charset="0"/>
              </a:rPr>
              <a:t>be sufficient</a:t>
            </a:r>
            <a:r>
              <a:rPr lang="en-US" dirty="0">
                <a:latin typeface="Times New Roman" pitchFamily="18" charset="0"/>
                <a:cs typeface="Times New Roman" pitchFamily="18" charset="0"/>
              </a:rPr>
              <a:t>. Not so for the liberationist. The </a:t>
            </a:r>
            <a:r>
              <a:rPr lang="en-US" dirty="0">
                <a:solidFill>
                  <a:srgbClr val="FFFF00"/>
                </a:solidFill>
                <a:latin typeface="Times New Roman" pitchFamily="18" charset="0"/>
                <a:cs typeface="Times New Roman" pitchFamily="18" charset="0"/>
              </a:rPr>
              <a:t>liberationist</a:t>
            </a:r>
            <a:r>
              <a:rPr lang="en-US" dirty="0">
                <a:latin typeface="Times New Roman" pitchFamily="18" charset="0"/>
                <a:cs typeface="Times New Roman" pitchFamily="18" charset="0"/>
              </a:rPr>
              <a:t> views these subjects </a:t>
            </a:r>
            <a:r>
              <a:rPr lang="en-US" dirty="0">
                <a:solidFill>
                  <a:srgbClr val="FFFF00"/>
                </a:solidFill>
                <a:latin typeface="Times New Roman" pitchFamily="18" charset="0"/>
                <a:cs typeface="Times New Roman" pitchFamily="18" charset="0"/>
              </a:rPr>
              <a:t>as vehicles </a:t>
            </a:r>
            <a:r>
              <a:rPr lang="en-US" dirty="0">
                <a:latin typeface="Times New Roman" pitchFamily="18" charset="0"/>
                <a:cs typeface="Times New Roman" pitchFamily="18" charset="0"/>
              </a:rPr>
              <a:t>for acquiring the </a:t>
            </a:r>
            <a:r>
              <a:rPr lang="en-US" dirty="0">
                <a:solidFill>
                  <a:srgbClr val="FFFF00"/>
                </a:solidFill>
                <a:latin typeface="Times New Roman" pitchFamily="18" charset="0"/>
                <a:cs typeface="Times New Roman" pitchFamily="18" charset="0"/>
              </a:rPr>
              <a:t>capacity to reason well</a:t>
            </a:r>
            <a:r>
              <a:rPr lang="en-US" dirty="0">
                <a:latin typeface="Times New Roman" pitchFamily="18" charset="0"/>
                <a:cs typeface="Times New Roman" pitchFamily="18" charset="0"/>
              </a:rPr>
              <a:t>, to </a:t>
            </a:r>
            <a:r>
              <a:rPr lang="en-US" dirty="0">
                <a:solidFill>
                  <a:srgbClr val="FFFF00"/>
                </a:solidFill>
                <a:latin typeface="Times New Roman" pitchFamily="18" charset="0"/>
                <a:cs typeface="Times New Roman" pitchFamily="18" charset="0"/>
              </a:rPr>
              <a:t>make good judgments</a:t>
            </a:r>
            <a:r>
              <a:rPr lang="en-US" dirty="0">
                <a:latin typeface="Times New Roman" pitchFamily="18" charset="0"/>
                <a:cs typeface="Times New Roman" pitchFamily="18" charset="0"/>
              </a:rPr>
              <a:t>, to </a:t>
            </a:r>
            <a:r>
              <a:rPr lang="en-US" dirty="0">
                <a:solidFill>
                  <a:srgbClr val="FFFF00"/>
                </a:solidFill>
                <a:latin typeface="Times New Roman" pitchFamily="18" charset="0"/>
                <a:cs typeface="Times New Roman" pitchFamily="18" charset="0"/>
              </a:rPr>
              <a:t>discern aesthetic qualities</a:t>
            </a:r>
            <a:r>
              <a:rPr lang="en-US" dirty="0">
                <a:latin typeface="Times New Roman" pitchFamily="18" charset="0"/>
                <a:cs typeface="Times New Roman" pitchFamily="18" charset="0"/>
              </a:rPr>
              <a:t>, and to </a:t>
            </a:r>
            <a:r>
              <a:rPr lang="en-US" dirty="0">
                <a:solidFill>
                  <a:srgbClr val="FFFF00"/>
                </a:solidFill>
                <a:latin typeface="Times New Roman" pitchFamily="18" charset="0"/>
                <a:cs typeface="Times New Roman" pitchFamily="18" charset="0"/>
              </a:rPr>
              <a:t>foster curiosity and wonder</a:t>
            </a:r>
            <a:r>
              <a:rPr lang="en-US" dirty="0">
                <a:latin typeface="Times New Roman" pitchFamily="18" charset="0"/>
                <a:cs typeface="Times New Roman" pitchFamily="18" charset="0"/>
              </a:rPr>
              <a:t>.</a:t>
            </a:r>
          </a:p>
        </p:txBody>
      </p:sp>
      <p:sp>
        <p:nvSpPr>
          <p:cNvPr id="5" name="Rectangle 4">
            <a:extLst>
              <a:ext uri="{FF2B5EF4-FFF2-40B4-BE49-F238E27FC236}">
                <a16:creationId xmlns="" xmlns:a16="http://schemas.microsoft.com/office/drawing/2014/main" id="{DAC65235-A695-4B76-8130-275739CD8C2A}"/>
              </a:ext>
            </a:extLst>
          </p:cNvPr>
          <p:cNvSpPr/>
          <p:nvPr/>
        </p:nvSpPr>
        <p:spPr>
          <a:xfrm>
            <a:off x="2724346" y="626882"/>
            <a:ext cx="9087438" cy="134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70C0"/>
                </a:solidFill>
                <a:latin typeface="Tw Cen MT Condensed Extra Bold" panose="020B0803020202020204" pitchFamily="34" charset="0"/>
              </a:rPr>
              <a:t>Difference between the </a:t>
            </a:r>
            <a:r>
              <a:rPr lang="en-US" sz="2400" dirty="0">
                <a:solidFill>
                  <a:srgbClr val="66FFFF"/>
                </a:solidFill>
                <a:latin typeface="Tw Cen MT Condensed Extra Bold" panose="020B0803020202020204" pitchFamily="34" charset="0"/>
              </a:rPr>
              <a:t>K</a:t>
            </a:r>
            <a:r>
              <a:rPr lang="en-US" sz="2400" dirty="0">
                <a:solidFill>
                  <a:srgbClr val="0070C0"/>
                </a:solidFill>
                <a:latin typeface="Tw Cen MT Condensed Extra Bold" panose="020B0803020202020204" pitchFamily="34" charset="0"/>
              </a:rPr>
              <a:t> of the executive and the </a:t>
            </a:r>
            <a:r>
              <a:rPr lang="en-US" sz="2400" dirty="0">
                <a:solidFill>
                  <a:srgbClr val="66FFFF"/>
                </a:solidFill>
                <a:latin typeface="Tw Cen MT Condensed Extra Bold" panose="020B0803020202020204" pitchFamily="34" charset="0"/>
              </a:rPr>
              <a:t>K</a:t>
            </a:r>
            <a:r>
              <a:rPr lang="en-US" sz="2400" dirty="0">
                <a:solidFill>
                  <a:srgbClr val="0070C0"/>
                </a:solidFill>
                <a:latin typeface="Tw Cen MT Condensed Extra Bold" panose="020B0803020202020204" pitchFamily="34" charset="0"/>
              </a:rPr>
              <a:t> of the liberationist:</a:t>
            </a:r>
            <a:endParaRPr lang="en-US" dirty="0"/>
          </a:p>
        </p:txBody>
      </p:sp>
    </p:spTree>
    <p:extLst>
      <p:ext uri="{BB962C8B-B14F-4D97-AF65-F5344CB8AC3E}">
        <p14:creationId xmlns="" xmlns:p14="http://schemas.microsoft.com/office/powerpoint/2010/main" val="901627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E22F8A5-053D-4B3D-B139-EBDEFD6638F2}"/>
              </a:ext>
            </a:extLst>
          </p:cNvPr>
          <p:cNvSpPr>
            <a:spLocks noGrp="1"/>
          </p:cNvSpPr>
          <p:nvPr>
            <p:ph type="title"/>
          </p:nvPr>
        </p:nvSpPr>
        <p:spPr>
          <a:xfrm>
            <a:off x="2806706" y="2149311"/>
            <a:ext cx="8897565" cy="2950590"/>
          </a:xfrm>
        </p:spPr>
        <p:txBody>
          <a:bodyPr>
            <a:noAutofit/>
          </a:bodyPr>
          <a:lstStyle/>
          <a:p>
            <a:r>
              <a:rPr lang="en-US" sz="2400" dirty="0">
                <a:solidFill>
                  <a:schemeClr val="bg2">
                    <a:lumMod val="50000"/>
                  </a:schemeClr>
                </a:solidFill>
                <a:latin typeface="Times New Roman" pitchFamily="18" charset="0"/>
                <a:cs typeface="Times New Roman" pitchFamily="18" charset="0"/>
              </a:rPr>
              <a:t/>
            </a:r>
            <a:br>
              <a:rPr lang="en-US" sz="2400" dirty="0">
                <a:solidFill>
                  <a:schemeClr val="bg2">
                    <a:lumMod val="50000"/>
                  </a:schemeClr>
                </a:solidFill>
                <a:latin typeface="Times New Roman" pitchFamily="18" charset="0"/>
                <a:cs typeface="Times New Roman" pitchFamily="18" charset="0"/>
              </a:rPr>
            </a:br>
            <a:r>
              <a:rPr lang="en-US" sz="2400" dirty="0">
                <a:solidFill>
                  <a:schemeClr val="accent3">
                    <a:lumMod val="75000"/>
                  </a:schemeClr>
                </a:solidFill>
                <a:latin typeface="Times New Roman" pitchFamily="18" charset="0"/>
                <a:cs typeface="Times New Roman" pitchFamily="18" charset="0"/>
              </a:rPr>
              <a:t>Unlike executive and facilitator approach , the name given liberationist approach is not part of many everyday vocabularies.</a:t>
            </a:r>
            <a:br>
              <a:rPr lang="en-US" sz="2400" dirty="0">
                <a:solidFill>
                  <a:schemeClr val="accent3">
                    <a:lumMod val="75000"/>
                  </a:schemeClr>
                </a:solidFill>
                <a:latin typeface="Times New Roman" pitchFamily="18" charset="0"/>
                <a:cs typeface="Times New Roman" pitchFamily="18" charset="0"/>
              </a:rPr>
            </a:br>
            <a:r>
              <a:rPr lang="en-US" sz="2400" dirty="0">
                <a:solidFill>
                  <a:schemeClr val="bg2">
                    <a:lumMod val="50000"/>
                  </a:schemeClr>
                </a:solidFill>
                <a:latin typeface="Times New Roman" pitchFamily="18" charset="0"/>
                <a:cs typeface="Times New Roman" pitchFamily="18" charset="0"/>
              </a:rPr>
              <a:t/>
            </a:r>
            <a:br>
              <a:rPr lang="en-US" sz="2400" dirty="0">
                <a:solidFill>
                  <a:schemeClr val="bg2">
                    <a:lumMod val="50000"/>
                  </a:schemeClr>
                </a:solidFill>
                <a:latin typeface="Times New Roman" pitchFamily="18" charset="0"/>
                <a:cs typeface="Times New Roman" pitchFamily="18" charset="0"/>
              </a:rPr>
            </a:br>
            <a:r>
              <a:rPr lang="en-US" sz="2400" dirty="0">
                <a:solidFill>
                  <a:schemeClr val="accent3">
                    <a:lumMod val="75000"/>
                  </a:schemeClr>
                </a:solidFill>
                <a:latin typeface="Times New Roman" pitchFamily="18" charset="0"/>
                <a:cs typeface="Times New Roman" pitchFamily="18" charset="0"/>
              </a:rPr>
              <a:t>The liberationist approach is rooted in notions of liberal education, wherein the goal is </a:t>
            </a:r>
            <a:r>
              <a:rPr lang="en-US" sz="2400" dirty="0">
                <a:solidFill>
                  <a:srgbClr val="0070C0"/>
                </a:solidFill>
                <a:latin typeface="Times New Roman" pitchFamily="18" charset="0"/>
                <a:cs typeface="Times New Roman" pitchFamily="18" charset="0"/>
              </a:rPr>
              <a:t>to liberate the mind to wonder, to know and understand , to imagine and create</a:t>
            </a:r>
            <a:r>
              <a:rPr lang="en-US" sz="2400" dirty="0">
                <a:solidFill>
                  <a:schemeClr val="accent3">
                    <a:lumMod val="75000"/>
                  </a:schemeClr>
                </a:solidFill>
                <a:latin typeface="Times New Roman" pitchFamily="18" charset="0"/>
                <a:cs typeface="Times New Roman" pitchFamily="18" charset="0"/>
              </a:rPr>
              <a:t>, using the full intellectual inheritance of civilized life.</a:t>
            </a:r>
            <a:r>
              <a:rPr lang="en-US" sz="2400" dirty="0">
                <a:solidFill>
                  <a:schemeClr val="bg2">
                    <a:lumMod val="50000"/>
                  </a:schemeClr>
                </a:solidFill>
                <a:latin typeface="Times New Roman" pitchFamily="18" charset="0"/>
                <a:cs typeface="Times New Roman" pitchFamily="18" charset="0"/>
              </a:rPr>
              <a:t/>
            </a:r>
            <a:br>
              <a:rPr lang="en-US" sz="2400" dirty="0">
                <a:solidFill>
                  <a:schemeClr val="bg2">
                    <a:lumMod val="50000"/>
                  </a:schemeClr>
                </a:solidFill>
                <a:latin typeface="Times New Roman" pitchFamily="18" charset="0"/>
                <a:cs typeface="Times New Roman" pitchFamily="18" charset="0"/>
              </a:rPr>
            </a:br>
            <a:r>
              <a:rPr lang="en-US" sz="1800" dirty="0">
                <a:solidFill>
                  <a:schemeClr val="accent3">
                    <a:lumMod val="75000"/>
                  </a:schemeClr>
                </a:solidFill>
                <a:latin typeface="Times New Roman" pitchFamily="18" charset="0"/>
                <a:cs typeface="Times New Roman" pitchFamily="18" charset="0"/>
              </a:rPr>
              <a:t/>
            </a:r>
            <a:br>
              <a:rPr lang="en-US" sz="1800" dirty="0">
                <a:solidFill>
                  <a:schemeClr val="accent3">
                    <a:lumMod val="75000"/>
                  </a:schemeClr>
                </a:solidFill>
                <a:latin typeface="Times New Roman" pitchFamily="18" charset="0"/>
                <a:cs typeface="Times New Roman" pitchFamily="18" charset="0"/>
              </a:rPr>
            </a:br>
            <a:r>
              <a:rPr lang="en-US" sz="2400" dirty="0">
                <a:solidFill>
                  <a:schemeClr val="tx1">
                    <a:lumMod val="95000"/>
                  </a:schemeClr>
                </a:solidFill>
                <a:latin typeface="Times New Roman" pitchFamily="18" charset="0"/>
                <a:cs typeface="Times New Roman" pitchFamily="18" charset="0"/>
              </a:rPr>
              <a:t/>
            </a:r>
            <a:br>
              <a:rPr lang="en-US" sz="2400" dirty="0">
                <a:solidFill>
                  <a:schemeClr val="tx1">
                    <a:lumMod val="95000"/>
                  </a:schemeClr>
                </a:solidFill>
                <a:latin typeface="Times New Roman" pitchFamily="18" charset="0"/>
                <a:cs typeface="Times New Roman" pitchFamily="18" charset="0"/>
              </a:rPr>
            </a:br>
            <a:r>
              <a:rPr lang="en-US" sz="2400" dirty="0">
                <a:solidFill>
                  <a:schemeClr val="tx1">
                    <a:lumMod val="95000"/>
                  </a:schemeClr>
                </a:solidFill>
                <a:latin typeface="Times New Roman" pitchFamily="18" charset="0"/>
                <a:cs typeface="Times New Roman" pitchFamily="18" charset="0"/>
              </a:rPr>
              <a:t/>
            </a:r>
            <a:br>
              <a:rPr lang="en-US" sz="2400" dirty="0">
                <a:solidFill>
                  <a:schemeClr val="tx1">
                    <a:lumMod val="95000"/>
                  </a:schemeClr>
                </a:solidFill>
                <a:latin typeface="Times New Roman" pitchFamily="18" charset="0"/>
                <a:cs typeface="Times New Roman" pitchFamily="18" charset="0"/>
              </a:rPr>
            </a:br>
            <a:r>
              <a:rPr lang="en-US" sz="2400" dirty="0">
                <a:solidFill>
                  <a:schemeClr val="tx1">
                    <a:lumMod val="95000"/>
                  </a:schemeClr>
                </a:solidFill>
                <a:latin typeface="Times New Roman" pitchFamily="18" charset="0"/>
                <a:cs typeface="Times New Roman" pitchFamily="18" charset="0"/>
              </a:rPr>
              <a:t>   </a:t>
            </a:r>
          </a:p>
        </p:txBody>
      </p:sp>
      <p:pic>
        <p:nvPicPr>
          <p:cNvPr id="3" name="Picture 2">
            <a:extLst>
              <a:ext uri="{FF2B5EF4-FFF2-40B4-BE49-F238E27FC236}">
                <a16:creationId xmlns="" xmlns:a16="http://schemas.microsoft.com/office/drawing/2014/main" id="{1A6BEAB0-BEE4-4A1C-A7D2-BE10A999DEA1}"/>
              </a:ext>
            </a:extLst>
          </p:cNvPr>
          <p:cNvPicPr>
            <a:picLocks noChangeAspect="1"/>
          </p:cNvPicPr>
          <p:nvPr/>
        </p:nvPicPr>
        <p:blipFill>
          <a:blip r:embed="rId2"/>
          <a:stretch>
            <a:fillRect/>
          </a:stretch>
        </p:blipFill>
        <p:spPr>
          <a:xfrm>
            <a:off x="4694254" y="413569"/>
            <a:ext cx="3105150" cy="1476375"/>
          </a:xfrm>
          <a:prstGeom prst="rect">
            <a:avLst/>
          </a:prstGeom>
        </p:spPr>
      </p:pic>
    </p:spTree>
    <p:extLst>
      <p:ext uri="{BB962C8B-B14F-4D97-AF65-F5344CB8AC3E}">
        <p14:creationId xmlns="" xmlns:p14="http://schemas.microsoft.com/office/powerpoint/2010/main" val="36762643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 xmlns:a16="http://schemas.microsoft.com/office/drawing/2014/main" id="{091B1904-159E-4DC3-903D-640C5EE50A3F}"/>
              </a:ext>
            </a:extLst>
          </p:cNvPr>
          <p:cNvPicPr>
            <a:picLocks noChangeAspect="1"/>
          </p:cNvPicPr>
          <p:nvPr/>
        </p:nvPicPr>
        <p:blipFill>
          <a:blip r:embed="rId2"/>
          <a:stretch>
            <a:fillRect/>
          </a:stretch>
        </p:blipFill>
        <p:spPr>
          <a:xfrm>
            <a:off x="2772253" y="1527657"/>
            <a:ext cx="7139234" cy="4022103"/>
          </a:xfrm>
          <a:prstGeom prst="rect">
            <a:avLst/>
          </a:prstGeom>
        </p:spPr>
      </p:pic>
    </p:spTree>
    <p:extLst>
      <p:ext uri="{BB962C8B-B14F-4D97-AF65-F5344CB8AC3E}">
        <p14:creationId xmlns="" xmlns:p14="http://schemas.microsoft.com/office/powerpoint/2010/main" val="3636191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 xmlns:a16="http://schemas.microsoft.com/office/drawing/2014/main" id="{01C889F6-869B-4920-8E2D-7CD18890A1FD}"/>
              </a:ext>
            </a:extLst>
          </p:cNvPr>
          <p:cNvSpPr>
            <a:spLocks noGrp="1"/>
          </p:cNvSpPr>
          <p:nvPr>
            <p:ph idx="1"/>
          </p:nvPr>
        </p:nvSpPr>
        <p:spPr>
          <a:xfrm>
            <a:off x="629587" y="2203554"/>
            <a:ext cx="8740657" cy="4654446"/>
          </a:xfrm>
        </p:spPr>
        <p:txBody>
          <a:bodyPr>
            <a:normAutofit fontScale="92500" lnSpcReduction="20000"/>
          </a:bodyPr>
          <a:lstStyle/>
          <a:p>
            <a:pPr marL="0" indent="0">
              <a:buNone/>
            </a:pPr>
            <a:r>
              <a:rPr lang="en-US" dirty="0">
                <a:latin typeface="Times New Roman" pitchFamily="18" charset="0"/>
                <a:cs typeface="Times New Roman" pitchFamily="18" charset="0"/>
              </a:rPr>
              <a:t>It is generally presumed that it began with the ancient Greeks(according to western scholars’ opinion) particularly with the work of </a:t>
            </a:r>
            <a:r>
              <a:rPr lang="en-US" dirty="0">
                <a:solidFill>
                  <a:srgbClr val="00B0F0"/>
                </a:solidFill>
                <a:latin typeface="Times New Roman" pitchFamily="18" charset="0"/>
                <a:cs typeface="Times New Roman" pitchFamily="18" charset="0"/>
              </a:rPr>
              <a:t>Plato and Aristotle.</a:t>
            </a:r>
          </a:p>
          <a:p>
            <a:pPr marL="0" indent="0">
              <a:buNone/>
            </a:pPr>
            <a:r>
              <a:rPr lang="en-US" dirty="0">
                <a:latin typeface="Times New Roman" pitchFamily="18" charset="0"/>
                <a:cs typeface="Times New Roman" pitchFamily="18" charset="0"/>
              </a:rPr>
              <a:t>These two figures are credited with developing the idea of </a:t>
            </a:r>
            <a:r>
              <a:rPr lang="en-US" dirty="0">
                <a:solidFill>
                  <a:srgbClr val="FF0000"/>
                </a:solidFill>
                <a:latin typeface="Times New Roman" pitchFamily="18" charset="0"/>
                <a:cs typeface="Times New Roman" pitchFamily="18" charset="0"/>
              </a:rPr>
              <a:t>Purposefully preparing the young to lead lives of high , noble Purpose </a:t>
            </a:r>
            <a:r>
              <a:rPr lang="en-US" dirty="0">
                <a:latin typeface="Times New Roman" pitchFamily="18" charset="0"/>
                <a:cs typeface="Times New Roman" pitchFamily="18" charset="0"/>
              </a:rPr>
              <a:t>(this idea represented immense change in its time).</a:t>
            </a:r>
          </a:p>
          <a:p>
            <a:pPr marL="0" indent="0">
              <a:buNone/>
            </a:pPr>
            <a:r>
              <a:rPr lang="en-US" dirty="0">
                <a:latin typeface="Times New Roman" pitchFamily="18" charset="0"/>
                <a:cs typeface="Times New Roman" pitchFamily="18" charset="0"/>
              </a:rPr>
              <a:t>The notion that persons can use their minds to formulate Ideals of human possibility and perfection and then pursue these ideals as a part of living was an extraordinary advance. It shifted The purpose of education</a:t>
            </a:r>
            <a:r>
              <a:rPr lang="en-US" dirty="0">
                <a:solidFill>
                  <a:schemeClr val="accent1">
                    <a:lumMod val="50000"/>
                  </a:schemeClr>
                </a:solidFill>
                <a:latin typeface="Times New Roman" pitchFamily="18" charset="0"/>
                <a:cs typeface="Times New Roman" pitchFamily="18" charset="0"/>
              </a:rPr>
              <a:t> From</a:t>
            </a:r>
            <a:r>
              <a:rPr lang="en-US" dirty="0">
                <a:solidFill>
                  <a:srgbClr val="00B050"/>
                </a:solidFill>
                <a:latin typeface="Times New Roman" pitchFamily="18" charset="0"/>
                <a:cs typeface="Times New Roman" pitchFamily="18" charset="0"/>
              </a:rPr>
              <a:t> cultivation Of skills needed to hunt , gather , farm , Or produce                 </a:t>
            </a:r>
            <a:r>
              <a:rPr lang="en-US" dirty="0">
                <a:latin typeface="Times New Roman" pitchFamily="18" charset="0"/>
                <a:cs typeface="Times New Roman" pitchFamily="18" charset="0"/>
              </a:rPr>
              <a:t> To the </a:t>
            </a:r>
            <a:r>
              <a:rPr lang="en-US" dirty="0">
                <a:solidFill>
                  <a:srgbClr val="00B050"/>
                </a:solidFill>
                <a:latin typeface="Times New Roman" pitchFamily="18" charset="0"/>
                <a:cs typeface="Times New Roman" pitchFamily="18" charset="0"/>
              </a:rPr>
              <a:t>fostering Of skills Needed to think ,deliberate,  discern , Imagine and investigate </a:t>
            </a:r>
            <a:r>
              <a:rPr lang="en-US" dirty="0">
                <a:latin typeface="Times New Roman" pitchFamily="18" charset="0"/>
                <a:cs typeface="Times New Roman" pitchFamily="18" charset="0"/>
              </a:rPr>
              <a:t>.Such skills are best acquired from the subject matters of the various discipline of human inquiry.</a:t>
            </a:r>
          </a:p>
          <a:p>
            <a:pPr marL="0" indent="0">
              <a:buNone/>
            </a:pPr>
            <a:r>
              <a:rPr lang="en-US" dirty="0">
                <a:latin typeface="Times New Roman" pitchFamily="18" charset="0"/>
                <a:cs typeface="Times New Roman" pitchFamily="18" charset="0"/>
              </a:rPr>
              <a:t> For the liberationist , it is these subjects   (properly framed and presented) that lead to the liberation of the mind , freeing it from the constraints imposed by ordinary, everyday experiences , from the chance circumstances of birth and environment , from the rigid categories imposed by traditions , norms, and taboos.  </a:t>
            </a:r>
          </a:p>
          <a:p>
            <a:pPr marL="0" indent="0">
              <a:buNone/>
            </a:pPr>
            <a:endParaRPr lang="en-US" dirty="0">
              <a:latin typeface="Tw Cen MT Condensed Extra Bold" panose="020B0803020202020204" pitchFamily="34" charset="0"/>
            </a:endParaRPr>
          </a:p>
          <a:p>
            <a:endParaRPr lang="en-US" dirty="0"/>
          </a:p>
        </p:txBody>
      </p:sp>
      <p:sp>
        <p:nvSpPr>
          <p:cNvPr id="8" name="TextBox 7">
            <a:extLst>
              <a:ext uri="{FF2B5EF4-FFF2-40B4-BE49-F238E27FC236}">
                <a16:creationId xmlns="" xmlns:a16="http://schemas.microsoft.com/office/drawing/2014/main" id="{CB73DAA8-4B83-4BAD-B04F-A69C0507C2B0}"/>
              </a:ext>
            </a:extLst>
          </p:cNvPr>
          <p:cNvSpPr txBox="1"/>
          <p:nvPr/>
        </p:nvSpPr>
        <p:spPr>
          <a:xfrm>
            <a:off x="2356701" y="886185"/>
            <a:ext cx="8757501" cy="523220"/>
          </a:xfrm>
          <a:prstGeom prst="rect">
            <a:avLst/>
          </a:prstGeom>
          <a:noFill/>
        </p:spPr>
        <p:txBody>
          <a:bodyPr wrap="square" rtlCol="0">
            <a:spAutoFit/>
          </a:bodyPr>
          <a:lstStyle/>
          <a:p>
            <a:pPr algn="ctr"/>
            <a:r>
              <a:rPr lang="en-US" sz="2800" dirty="0">
                <a:solidFill>
                  <a:schemeClr val="bg2">
                    <a:lumMod val="50000"/>
                  </a:schemeClr>
                </a:solidFill>
                <a:effectLst>
                  <a:outerShdw blurRad="38100" dist="38100" dir="2700000" algn="tl">
                    <a:srgbClr val="000000">
                      <a:alpha val="43137"/>
                    </a:srgbClr>
                  </a:outerShdw>
                </a:effectLst>
                <a:latin typeface="Arial Black" panose="020B0A04020102020204" pitchFamily="34" charset="0"/>
              </a:rPr>
              <a:t>Origins of This Approach:</a:t>
            </a:r>
          </a:p>
        </p:txBody>
      </p:sp>
      <p:pic>
        <p:nvPicPr>
          <p:cNvPr id="3" name="Picture 2">
            <a:extLst>
              <a:ext uri="{FF2B5EF4-FFF2-40B4-BE49-F238E27FC236}">
                <a16:creationId xmlns="" xmlns:a16="http://schemas.microsoft.com/office/drawing/2014/main" id="{83F5A176-1284-4181-8B1E-62D858FB8269}"/>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9539924" y="2491112"/>
            <a:ext cx="2187020" cy="2735369"/>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 xmlns:p14="http://schemas.microsoft.com/office/powerpoint/2010/main" val="308093902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circle(in)">
                                      <p:cBhvr>
                                        <p:cTn id="7" dur="2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 calcmode="lin" valueType="num">
                                      <p:cBhvr additive="base">
                                        <p:cTn id="1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 calcmode="lin" valueType="num">
                                      <p:cBhvr additive="base">
                                        <p:cTn id="2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calcmode="lin" valueType="num">
                                      <p:cBhvr additive="base">
                                        <p:cTn id="2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
                                            <p:txEl>
                                              <p:pRg st="3" end="3"/>
                                            </p:txEl>
                                          </p:spTgt>
                                        </p:tgtEl>
                                        <p:attrNameLst>
                                          <p:attrName>style.visibility</p:attrName>
                                        </p:attrNameLst>
                                      </p:cBhvr>
                                      <p:to>
                                        <p:strVal val="visible"/>
                                      </p:to>
                                    </p:set>
                                    <p:anim calcmode="lin" valueType="num">
                                      <p:cBhvr additive="base">
                                        <p:cTn id="2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B51404-022F-459F-A51F-9C6327DC90CC}"/>
              </a:ext>
            </a:extLst>
          </p:cNvPr>
          <p:cNvSpPr>
            <a:spLocks noGrp="1"/>
          </p:cNvSpPr>
          <p:nvPr>
            <p:ph type="title"/>
          </p:nvPr>
        </p:nvSpPr>
        <p:spPr>
          <a:xfrm>
            <a:off x="2366128" y="1470581"/>
            <a:ext cx="9825872" cy="669302"/>
          </a:xfrm>
        </p:spPr>
        <p:txBody>
          <a:bodyPr>
            <a:noAutofit/>
          </a:bodyPr>
          <a:lstStyle/>
          <a:p>
            <a:r>
              <a:rPr lang="en-US" sz="2100" b="1" dirty="0">
                <a:solidFill>
                  <a:srgbClr val="0070C0"/>
                </a:solidFill>
                <a:latin typeface="Times New Roman" pitchFamily="18" charset="0"/>
                <a:ea typeface="B Tahoma" panose="020B0604030504040204" pitchFamily="34" charset="0"/>
                <a:cs typeface="Times New Roman" pitchFamily="18" charset="0"/>
              </a:rPr>
              <a:t>There is a variation in the liberationist approach just like the facilitator approach</a:t>
            </a:r>
          </a:p>
        </p:txBody>
      </p:sp>
      <p:sp>
        <p:nvSpPr>
          <p:cNvPr id="3" name="Content Placeholder 2">
            <a:extLst>
              <a:ext uri="{FF2B5EF4-FFF2-40B4-BE49-F238E27FC236}">
                <a16:creationId xmlns="" xmlns:a16="http://schemas.microsoft.com/office/drawing/2014/main" id="{F99DD839-4F45-464D-810D-7FDF9E9276F0}"/>
              </a:ext>
            </a:extLst>
          </p:cNvPr>
          <p:cNvSpPr>
            <a:spLocks noGrp="1"/>
          </p:cNvSpPr>
          <p:nvPr>
            <p:ph idx="1"/>
          </p:nvPr>
        </p:nvSpPr>
        <p:spPr>
          <a:xfrm>
            <a:off x="2111604" y="2438400"/>
            <a:ext cx="10080396" cy="3651504"/>
          </a:xfrm>
        </p:spPr>
        <p:txBody>
          <a:bodyPr/>
          <a:lstStyle/>
          <a:p>
            <a:pPr marL="0" indent="0">
              <a:buNone/>
            </a:pPr>
            <a:r>
              <a:rPr lang="en-US" dirty="0">
                <a:latin typeface="Tw Cen MT Condensed Extra Bold" panose="020B0803020202020204" pitchFamily="34" charset="0"/>
              </a:rPr>
              <a:t>There is a variation in the liberationist approach just like the facilitator approach (care pedagogy). This variation  is a relative new comer , Especially in light of “age” of liberationist approach.               We call it</a:t>
            </a:r>
            <a:r>
              <a:rPr lang="en-US" dirty="0">
                <a:solidFill>
                  <a:schemeClr val="bg2">
                    <a:lumMod val="10000"/>
                  </a:schemeClr>
                </a:solidFill>
                <a:latin typeface="Tw Cen MT Condensed Extra Bold" panose="020B0803020202020204" pitchFamily="34" charset="0"/>
              </a:rPr>
              <a:t>                                     .</a:t>
            </a:r>
            <a:r>
              <a:rPr lang="en-US" dirty="0">
                <a:latin typeface="Tw Cen MT Condensed Extra Bold" panose="020B0803020202020204" pitchFamily="34" charset="0"/>
              </a:rPr>
              <a:t>Its advocates typically refer to it as                               . </a:t>
            </a:r>
          </a:p>
          <a:p>
            <a:pPr marL="0" indent="0">
              <a:buNone/>
            </a:pPr>
            <a:r>
              <a:rPr lang="en-US" dirty="0">
                <a:latin typeface="Tw Cen MT Condensed Extra Bold" panose="020B0803020202020204" pitchFamily="34" charset="0"/>
              </a:rPr>
              <a:t>                                              </a:t>
            </a:r>
          </a:p>
        </p:txBody>
      </p:sp>
      <p:sp>
        <p:nvSpPr>
          <p:cNvPr id="4" name="Rectangle 3">
            <a:extLst>
              <a:ext uri="{FF2B5EF4-FFF2-40B4-BE49-F238E27FC236}">
                <a16:creationId xmlns="" xmlns:a16="http://schemas.microsoft.com/office/drawing/2014/main" id="{AB295A5E-DFD1-4F2B-A69F-7759B0C2C6A1}"/>
              </a:ext>
            </a:extLst>
          </p:cNvPr>
          <p:cNvSpPr/>
          <p:nvPr/>
        </p:nvSpPr>
        <p:spPr>
          <a:xfrm rot="10800000" flipV="1">
            <a:off x="3167407" y="3205113"/>
            <a:ext cx="2158738" cy="2238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2">
                    <a:lumMod val="10000"/>
                  </a:schemeClr>
                </a:solidFill>
                <a:latin typeface="Tw Cen MT Condensed Extra Bold" panose="020B0803020202020204" pitchFamily="34" charset="0"/>
              </a:rPr>
              <a:t>emancipatory teaching</a:t>
            </a:r>
            <a:endParaRPr lang="en-US" dirty="0"/>
          </a:p>
        </p:txBody>
      </p:sp>
      <p:sp>
        <p:nvSpPr>
          <p:cNvPr id="5" name="Rectangle 4">
            <a:extLst>
              <a:ext uri="{FF2B5EF4-FFF2-40B4-BE49-F238E27FC236}">
                <a16:creationId xmlns="" xmlns:a16="http://schemas.microsoft.com/office/drawing/2014/main" id="{4ABB521E-9459-47AA-AF82-8286AC0BFF72}"/>
              </a:ext>
            </a:extLst>
          </p:cNvPr>
          <p:cNvSpPr/>
          <p:nvPr/>
        </p:nvSpPr>
        <p:spPr>
          <a:xfrm>
            <a:off x="8917757" y="3205112"/>
            <a:ext cx="1762812" cy="223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2">
                    <a:lumMod val="10000"/>
                  </a:schemeClr>
                </a:solidFill>
                <a:latin typeface="Tw Cen MT Condensed Extra Bold" panose="020B0803020202020204" pitchFamily="34" charset="0"/>
              </a:rPr>
              <a:t>critical pedagogy</a:t>
            </a:r>
            <a:endParaRPr lang="en-US" dirty="0">
              <a:solidFill>
                <a:schemeClr val="bg2">
                  <a:lumMod val="10000"/>
                </a:schemeClr>
              </a:solidFill>
            </a:endParaRPr>
          </a:p>
        </p:txBody>
      </p:sp>
      <p:sp>
        <p:nvSpPr>
          <p:cNvPr id="6" name="Rectangle 5">
            <a:extLst>
              <a:ext uri="{FF2B5EF4-FFF2-40B4-BE49-F238E27FC236}">
                <a16:creationId xmlns="" xmlns:a16="http://schemas.microsoft.com/office/drawing/2014/main" id="{BA0C472A-CDD3-4854-8798-6E79485D29F4}"/>
              </a:ext>
            </a:extLst>
          </p:cNvPr>
          <p:cNvSpPr/>
          <p:nvPr/>
        </p:nvSpPr>
        <p:spPr>
          <a:xfrm rot="10800000" flipV="1">
            <a:off x="2220013" y="3814782"/>
            <a:ext cx="2158738" cy="223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2">
                    <a:lumMod val="10000"/>
                  </a:schemeClr>
                </a:solidFill>
                <a:latin typeface="Tw Cen MT Condensed Extra Bold" panose="020B0803020202020204" pitchFamily="34" charset="0"/>
              </a:rPr>
              <a:t>emancipatory teaching</a:t>
            </a:r>
            <a:endParaRPr lang="en-US" dirty="0"/>
          </a:p>
        </p:txBody>
      </p:sp>
      <p:sp>
        <p:nvSpPr>
          <p:cNvPr id="7" name="Arrow: Right 6">
            <a:extLst>
              <a:ext uri="{FF2B5EF4-FFF2-40B4-BE49-F238E27FC236}">
                <a16:creationId xmlns="" xmlns:a16="http://schemas.microsoft.com/office/drawing/2014/main" id="{DEBA3ADC-4F04-402D-BC7F-35BD012614CD}"/>
              </a:ext>
            </a:extLst>
          </p:cNvPr>
          <p:cNvSpPr/>
          <p:nvPr/>
        </p:nvSpPr>
        <p:spPr>
          <a:xfrm rot="1106877">
            <a:off x="4566614" y="3959091"/>
            <a:ext cx="395926" cy="223888"/>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 xmlns:a16="http://schemas.microsoft.com/office/drawing/2014/main" id="{02EEA1A5-8757-425E-A743-65F4028DC557}"/>
              </a:ext>
            </a:extLst>
          </p:cNvPr>
          <p:cNvSpPr/>
          <p:nvPr/>
        </p:nvSpPr>
        <p:spPr>
          <a:xfrm>
            <a:off x="5041995" y="4093723"/>
            <a:ext cx="4714747" cy="129369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a:solidFill>
                  <a:schemeClr val="accent1">
                    <a:lumMod val="50000"/>
                  </a:schemeClr>
                </a:solidFill>
                <a:latin typeface="Tw Cen MT Condensed Extra Bold" panose="020B0803020202020204" pitchFamily="34" charset="0"/>
              </a:rPr>
              <a:t>focuses on freeing the person To act in ways that exemplify high principles of human welfare.        It thus modifies the liberationist approach with a decided orientation To social and political action.</a:t>
            </a:r>
            <a:endParaRPr lang="en-US" dirty="0">
              <a:solidFill>
                <a:schemeClr val="accent1">
                  <a:lumMod val="50000"/>
                </a:schemeClr>
              </a:solidFill>
            </a:endParaRPr>
          </a:p>
        </p:txBody>
      </p:sp>
    </p:spTree>
    <p:extLst>
      <p:ext uri="{BB962C8B-B14F-4D97-AF65-F5344CB8AC3E}">
        <p14:creationId xmlns="" xmlns:p14="http://schemas.microsoft.com/office/powerpoint/2010/main" val="241889423"/>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55095A7-C9BA-4DB9-9D8B-8E1B6272C597}"/>
              </a:ext>
            </a:extLst>
          </p:cNvPr>
          <p:cNvSpPr>
            <a:spLocks noGrp="1"/>
          </p:cNvSpPr>
          <p:nvPr>
            <p:ph type="title"/>
          </p:nvPr>
        </p:nvSpPr>
        <p:spPr>
          <a:xfrm>
            <a:off x="2644887" y="1124526"/>
            <a:ext cx="8897565" cy="892810"/>
          </a:xfrm>
        </p:spPr>
        <p:txBody>
          <a:bodyPr>
            <a:normAutofit/>
          </a:bodyPr>
          <a:lstStyle/>
          <a:p>
            <a:pPr algn="ctr"/>
            <a:r>
              <a:rPr lang="en-US" sz="3200" dirty="0">
                <a:solidFill>
                  <a:srgbClr val="0070C0"/>
                </a:solidFill>
                <a:latin typeface="Times New Roman" pitchFamily="18" charset="0"/>
                <a:cs typeface="Times New Roman" pitchFamily="18" charset="0"/>
              </a:rPr>
              <a:t>Features of The Liberationist Approach:</a:t>
            </a:r>
          </a:p>
        </p:txBody>
      </p:sp>
      <p:sp>
        <p:nvSpPr>
          <p:cNvPr id="4" name="Rectangle: Rounded Corners 3">
            <a:extLst>
              <a:ext uri="{FF2B5EF4-FFF2-40B4-BE49-F238E27FC236}">
                <a16:creationId xmlns="" xmlns:a16="http://schemas.microsoft.com/office/drawing/2014/main" id="{B0ED3CC4-8148-4330-820A-911BA0002ADA}"/>
              </a:ext>
            </a:extLst>
          </p:cNvPr>
          <p:cNvSpPr/>
          <p:nvPr/>
        </p:nvSpPr>
        <p:spPr>
          <a:xfrm>
            <a:off x="2993010" y="2224726"/>
            <a:ext cx="8436990" cy="10275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latin typeface="Times New Roman" pitchFamily="18" charset="0"/>
                <a:cs typeface="Times New Roman" pitchFamily="18" charset="0"/>
              </a:rPr>
              <a:t>For the liberationist, ends (E) and knowledge (K) are dominant, while method (M), awareness of the student (A), and relationship (R) play a reduced role.</a:t>
            </a:r>
          </a:p>
        </p:txBody>
      </p:sp>
      <p:sp>
        <p:nvSpPr>
          <p:cNvPr id="5" name="Rectangle: Rounded Corners 4">
            <a:extLst>
              <a:ext uri="{FF2B5EF4-FFF2-40B4-BE49-F238E27FC236}">
                <a16:creationId xmlns="" xmlns:a16="http://schemas.microsoft.com/office/drawing/2014/main" id="{425597DD-6E24-4916-9CA3-1BC13460F82E}"/>
              </a:ext>
            </a:extLst>
          </p:cNvPr>
          <p:cNvSpPr/>
          <p:nvPr/>
        </p:nvSpPr>
        <p:spPr>
          <a:xfrm>
            <a:off x="3685881" y="3403076"/>
            <a:ext cx="6617616" cy="669303"/>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latin typeface="Times New Roman" pitchFamily="18" charset="0"/>
                <a:cs typeface="Times New Roman" pitchFamily="18" charset="0"/>
              </a:rPr>
              <a:t>Similarities &amp;  differences with the Facilitator approach:</a:t>
            </a:r>
          </a:p>
        </p:txBody>
      </p:sp>
      <p:sp>
        <p:nvSpPr>
          <p:cNvPr id="6" name="Rectangle: Rounded Corners 5">
            <a:extLst>
              <a:ext uri="{FF2B5EF4-FFF2-40B4-BE49-F238E27FC236}">
                <a16:creationId xmlns="" xmlns:a16="http://schemas.microsoft.com/office/drawing/2014/main" id="{EBD0D51A-93DE-4A34-B440-DE5FFE64BB22}"/>
              </a:ext>
            </a:extLst>
          </p:cNvPr>
          <p:cNvSpPr/>
          <p:nvPr/>
        </p:nvSpPr>
        <p:spPr>
          <a:xfrm>
            <a:off x="2993010" y="4223208"/>
            <a:ext cx="8436990" cy="2036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latin typeface="Times New Roman" pitchFamily="18" charset="0"/>
                <a:cs typeface="Times New Roman" pitchFamily="18" charset="0"/>
              </a:rPr>
              <a:t>The liberationist, like the facilitator, teaches in order to realize certain ends for students, But unlike the facilitator, the liberationist is interested in how the intellectual inheritance of the human race is brought to bear in the formation and pursuit of these ends. That is, the ends of the liberationist are profoundly shaped by K, while those of the facilitator are not.</a:t>
            </a:r>
          </a:p>
        </p:txBody>
      </p:sp>
    </p:spTree>
    <p:extLst>
      <p:ext uri="{BB962C8B-B14F-4D97-AF65-F5344CB8AC3E}">
        <p14:creationId xmlns="" xmlns:p14="http://schemas.microsoft.com/office/powerpoint/2010/main" val="5564807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CD8C901-4102-4C88-A4F8-3F7F01277083}"/>
              </a:ext>
            </a:extLst>
          </p:cNvPr>
          <p:cNvSpPr>
            <a:spLocks noGrp="1"/>
          </p:cNvSpPr>
          <p:nvPr>
            <p:ph idx="1"/>
          </p:nvPr>
        </p:nvSpPr>
        <p:spPr/>
        <p:txBody>
          <a:bodyPr>
            <a:normAutofit fontScale="92500" lnSpcReduction="10000"/>
          </a:bodyPr>
          <a:lstStyle/>
          <a:p>
            <a:pPr algn="just"/>
            <a:r>
              <a:rPr lang="en-US" dirty="0">
                <a:latin typeface="Times New Roman" pitchFamily="18" charset="0"/>
                <a:cs typeface="Times New Roman" pitchFamily="18" charset="0"/>
              </a:rPr>
              <a:t>If, for example, a student decided that mastery of, say, history, was not worthy of her time or energy, </a:t>
            </a:r>
            <a:r>
              <a:rPr lang="en-US" dirty="0">
                <a:solidFill>
                  <a:srgbClr val="00B050"/>
                </a:solidFill>
                <a:latin typeface="Times New Roman" pitchFamily="18" charset="0"/>
                <a:cs typeface="Times New Roman" pitchFamily="18" charset="0"/>
              </a:rPr>
              <a:t>the facilitator </a:t>
            </a:r>
            <a:r>
              <a:rPr lang="en-US" dirty="0">
                <a:solidFill>
                  <a:srgbClr val="00B0F0"/>
                </a:solidFill>
                <a:latin typeface="Times New Roman" pitchFamily="18" charset="0"/>
                <a:cs typeface="Times New Roman" pitchFamily="18" charset="0"/>
              </a:rPr>
              <a:t>would be inclined to permit </a:t>
            </a:r>
            <a:r>
              <a:rPr lang="en-US" dirty="0">
                <a:latin typeface="Times New Roman" pitchFamily="18" charset="0"/>
                <a:cs typeface="Times New Roman" pitchFamily="18" charset="0"/>
              </a:rPr>
              <a:t>the student to make this choice (the facilitator might do so reluctantly but student choice is one of the most powerful, determinative features of the facilitator approach).                                                             </a:t>
            </a:r>
            <a:r>
              <a:rPr lang="en-US" dirty="0">
                <a:solidFill>
                  <a:srgbClr val="00B050"/>
                </a:solidFill>
                <a:latin typeface="Times New Roman" pitchFamily="18" charset="0"/>
                <a:cs typeface="Times New Roman" pitchFamily="18" charset="0"/>
              </a:rPr>
              <a:t>The liberationist</a:t>
            </a:r>
            <a:r>
              <a:rPr lang="en-US" dirty="0">
                <a:latin typeface="Times New Roman" pitchFamily="18" charset="0"/>
                <a:cs typeface="Times New Roman" pitchFamily="18" charset="0"/>
              </a:rPr>
              <a:t>, however, </a:t>
            </a:r>
            <a:r>
              <a:rPr lang="en-US" dirty="0">
                <a:solidFill>
                  <a:srgbClr val="00B0F0"/>
                </a:solidFill>
                <a:latin typeface="Times New Roman" pitchFamily="18" charset="0"/>
                <a:cs typeface="Times New Roman" pitchFamily="18" charset="0"/>
              </a:rPr>
              <a:t>would not permit this choice</a:t>
            </a:r>
            <a:r>
              <a:rPr lang="en-US" dirty="0">
                <a:latin typeface="Times New Roman" pitchFamily="18" charset="0"/>
                <a:cs typeface="Times New Roman" pitchFamily="18" charset="0"/>
              </a:rPr>
              <a:t>, for a command of history is essential if one is to grasp and advance the intellectual achievements of the species. Unlike the facilitator, the liberationist has a conception of a worthy and capable person that is deeply </a:t>
            </a:r>
            <a:r>
              <a:rPr lang="en-US" dirty="0">
                <a:solidFill>
                  <a:srgbClr val="00B050"/>
                </a:solidFill>
                <a:latin typeface="Times New Roman" pitchFamily="18" charset="0"/>
                <a:cs typeface="Times New Roman" pitchFamily="18" charset="0"/>
              </a:rPr>
              <a:t>connected to the great bodies of knowledge that humankind has painstakingly developed over the millennia</a:t>
            </a:r>
            <a:r>
              <a:rPr lang="en-US" dirty="0">
                <a:latin typeface="Times New Roman" pitchFamily="18" charset="0"/>
                <a:cs typeface="Times New Roman" pitchFamily="18" charset="0"/>
              </a:rPr>
              <a:t>, The liberationist contends that </a:t>
            </a:r>
            <a:r>
              <a:rPr lang="en-US" dirty="0">
                <a:solidFill>
                  <a:schemeClr val="accent3">
                    <a:lumMod val="50000"/>
                  </a:schemeClr>
                </a:solidFill>
                <a:latin typeface="Times New Roman" pitchFamily="18" charset="0"/>
                <a:cs typeface="Times New Roman" pitchFamily="18" charset="0"/>
              </a:rPr>
              <a:t>we are not free to dismiss these bodies of knowledge</a:t>
            </a:r>
            <a:r>
              <a:rPr lang="en-US" dirty="0">
                <a:latin typeface="Times New Roman" pitchFamily="18" charset="0"/>
                <a:cs typeface="Times New Roman" pitchFamily="18" charset="0"/>
              </a:rPr>
              <a:t>, for ultimately our capacity to understand our freedom and to choose wisely depend on </a:t>
            </a:r>
            <a:r>
              <a:rPr lang="en-US" dirty="0">
                <a:solidFill>
                  <a:srgbClr val="00B050"/>
                </a:solidFill>
                <a:latin typeface="Times New Roman" pitchFamily="18" charset="0"/>
                <a:cs typeface="Times New Roman" pitchFamily="18" charset="0"/>
              </a:rPr>
              <a:t>our grasp of the full range of knowledge and understanding amassed by humankind.</a:t>
            </a:r>
          </a:p>
        </p:txBody>
      </p:sp>
      <p:pic>
        <p:nvPicPr>
          <p:cNvPr id="8" name="Picture 7">
            <a:extLst>
              <a:ext uri="{FF2B5EF4-FFF2-40B4-BE49-F238E27FC236}">
                <a16:creationId xmlns="" xmlns:a16="http://schemas.microsoft.com/office/drawing/2014/main" id="{B0D9B864-9FCF-4792-8496-B09DB00737AB}"/>
              </a:ext>
            </a:extLst>
          </p:cNvPr>
          <p:cNvPicPr>
            <a:picLocks noChangeAspect="1"/>
          </p:cNvPicPr>
          <p:nvPr/>
        </p:nvPicPr>
        <p:blipFill>
          <a:blip r:embed="rId2"/>
          <a:stretch>
            <a:fillRect/>
          </a:stretch>
        </p:blipFill>
        <p:spPr>
          <a:xfrm>
            <a:off x="5639291" y="323407"/>
            <a:ext cx="2647950" cy="1724025"/>
          </a:xfrm>
          <a:prstGeom prst="rect">
            <a:avLst/>
          </a:prstGeom>
        </p:spPr>
      </p:pic>
    </p:spTree>
    <p:extLst>
      <p:ext uri="{BB962C8B-B14F-4D97-AF65-F5344CB8AC3E}">
        <p14:creationId xmlns="" xmlns:p14="http://schemas.microsoft.com/office/powerpoint/2010/main" val="44879459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D80072-867F-44C4-BD4C-740906F7EFC2}"/>
              </a:ext>
            </a:extLst>
          </p:cNvPr>
          <p:cNvSpPr>
            <a:spLocks noGrp="1"/>
          </p:cNvSpPr>
          <p:nvPr>
            <p:ph type="title"/>
          </p:nvPr>
        </p:nvSpPr>
        <p:spPr>
          <a:xfrm>
            <a:off x="2806706" y="857839"/>
            <a:ext cx="8897565" cy="1121790"/>
          </a:xfrm>
        </p:spPr>
        <p:txBody>
          <a:bodyPr>
            <a:normAutofit fontScale="90000"/>
          </a:bodyPr>
          <a:lstStyle/>
          <a:p>
            <a:r>
              <a:rPr lang="en-US" sz="2800" dirty="0">
                <a:solidFill>
                  <a:srgbClr val="0070C0"/>
                </a:solidFill>
                <a:latin typeface="Times New Roman" pitchFamily="18" charset="0"/>
                <a:cs typeface="Times New Roman" pitchFamily="18" charset="0"/>
              </a:rPr>
              <a:t>Given that </a:t>
            </a:r>
            <a:r>
              <a:rPr lang="en-US" sz="2800" dirty="0">
                <a:solidFill>
                  <a:srgbClr val="00B050"/>
                </a:solidFill>
                <a:latin typeface="Times New Roman" pitchFamily="18" charset="0"/>
                <a:cs typeface="Times New Roman" pitchFamily="18" charset="0"/>
              </a:rPr>
              <a:t>K</a:t>
            </a:r>
            <a:r>
              <a:rPr lang="en-US" sz="2800" dirty="0">
                <a:solidFill>
                  <a:srgbClr val="0070C0"/>
                </a:solidFill>
                <a:latin typeface="Times New Roman" pitchFamily="18" charset="0"/>
                <a:cs typeface="Times New Roman" pitchFamily="18" charset="0"/>
              </a:rPr>
              <a:t> plays a significant role in both approaches how the classical liberationist differs from the executive approach? </a:t>
            </a:r>
            <a:endParaRPr lang="en-US" dirty="0">
              <a:solidFill>
                <a:srgbClr val="0070C0"/>
              </a:solidFill>
              <a:latin typeface="Times New Roman" pitchFamily="18" charset="0"/>
              <a:cs typeface="Times New Roman" pitchFamily="18" charset="0"/>
            </a:endParaRPr>
          </a:p>
        </p:txBody>
      </p:sp>
      <p:sp>
        <p:nvSpPr>
          <p:cNvPr id="3" name="Content Placeholder 2">
            <a:extLst>
              <a:ext uri="{FF2B5EF4-FFF2-40B4-BE49-F238E27FC236}">
                <a16:creationId xmlns="" xmlns:a16="http://schemas.microsoft.com/office/drawing/2014/main" id="{90E5AB62-533E-4BE3-BE67-13A10D392516}"/>
              </a:ext>
            </a:extLst>
          </p:cNvPr>
          <p:cNvSpPr>
            <a:spLocks noGrp="1"/>
          </p:cNvSpPr>
          <p:nvPr>
            <p:ph idx="1"/>
          </p:nvPr>
        </p:nvSpPr>
        <p:spPr>
          <a:xfrm>
            <a:off x="2933700" y="2165022"/>
            <a:ext cx="8770571" cy="4587712"/>
          </a:xfrm>
        </p:spPr>
        <p:txBody>
          <a:bodyPr/>
          <a:lstStyle/>
          <a:p>
            <a:r>
              <a:rPr lang="en-US" dirty="0">
                <a:latin typeface="Tw Cen MT Condensed Extra Bold" panose="020B0803020202020204" pitchFamily="34" charset="0"/>
              </a:rPr>
              <a:t>The answer to this question is very important, indeed essential, to gaining a good grasp of the liberationist approach. For </a:t>
            </a:r>
            <a:r>
              <a:rPr lang="en-US" dirty="0">
                <a:solidFill>
                  <a:srgbClr val="00B0F0"/>
                </a:solidFill>
                <a:latin typeface="Tw Cen MT Condensed Extra Bold" panose="020B0803020202020204" pitchFamily="34" charset="0"/>
              </a:rPr>
              <a:t>the executive</a:t>
            </a:r>
            <a:r>
              <a:rPr lang="en-US" dirty="0">
                <a:latin typeface="Tw Cen MT Condensed Extra Bold" panose="020B0803020202020204" pitchFamily="34" charset="0"/>
              </a:rPr>
              <a:t>, the acquisition of </a:t>
            </a:r>
            <a:r>
              <a:rPr lang="en-US" dirty="0">
                <a:solidFill>
                  <a:srgbClr val="00B050"/>
                </a:solidFill>
                <a:latin typeface="Tw Cen MT Condensed Extra Bold" panose="020B0803020202020204" pitchFamily="34" charset="0"/>
              </a:rPr>
              <a:t>K</a:t>
            </a:r>
            <a:r>
              <a:rPr lang="en-US" dirty="0">
                <a:latin typeface="Tw Cen MT Condensed Extra Bold" panose="020B0803020202020204" pitchFamily="34" charset="0"/>
              </a:rPr>
              <a:t> is the end that the teacher pursues. Thus for the executive ,</a:t>
            </a:r>
            <a:r>
              <a:rPr lang="en-US" dirty="0">
                <a:solidFill>
                  <a:srgbClr val="00B050"/>
                </a:solidFill>
                <a:latin typeface="Tw Cen MT Condensed Extra Bold" panose="020B0803020202020204" pitchFamily="34" charset="0"/>
              </a:rPr>
              <a:t>E</a:t>
            </a:r>
            <a:r>
              <a:rPr lang="en-US" dirty="0">
                <a:latin typeface="Tw Cen MT Condensed Extra Bold" panose="020B0803020202020204" pitchFamily="34" charset="0"/>
              </a:rPr>
              <a:t> and </a:t>
            </a:r>
            <a:r>
              <a:rPr lang="en-US" dirty="0">
                <a:solidFill>
                  <a:srgbClr val="00B050"/>
                </a:solidFill>
                <a:latin typeface="Tw Cen MT Condensed Extra Bold" panose="020B0803020202020204" pitchFamily="34" charset="0"/>
              </a:rPr>
              <a:t>K</a:t>
            </a:r>
            <a:r>
              <a:rPr lang="en-US" dirty="0">
                <a:latin typeface="Tw Cen MT Condensed Extra Bold" panose="020B0803020202020204" pitchFamily="34" charset="0"/>
              </a:rPr>
              <a:t> are virtually equivalent.                                                                                                                           But </a:t>
            </a:r>
            <a:r>
              <a:rPr lang="en-US" dirty="0">
                <a:solidFill>
                  <a:srgbClr val="00B0F0"/>
                </a:solidFill>
                <a:latin typeface="Tw Cen MT Condensed Extra Bold" panose="020B0803020202020204" pitchFamily="34" charset="0"/>
              </a:rPr>
              <a:t>the liberationist </a:t>
            </a:r>
            <a:r>
              <a:rPr lang="en-US" dirty="0">
                <a:latin typeface="Tw Cen MT Condensed Extra Bold" panose="020B0803020202020204" pitchFamily="34" charset="0"/>
              </a:rPr>
              <a:t>does not pursue </a:t>
            </a:r>
            <a:r>
              <a:rPr lang="en-US" dirty="0">
                <a:solidFill>
                  <a:srgbClr val="00B050"/>
                </a:solidFill>
                <a:latin typeface="Tw Cen MT Condensed Extra Bold" panose="020B0803020202020204" pitchFamily="34" charset="0"/>
              </a:rPr>
              <a:t>K</a:t>
            </a:r>
            <a:r>
              <a:rPr lang="en-US" dirty="0">
                <a:latin typeface="Tw Cen MT Condensed Extra Bold" panose="020B0803020202020204" pitchFamily="34" charset="0"/>
              </a:rPr>
              <a:t> as an end in Itself, but rather seeks to initiate the student into the collected wisdom and understanding of the species.</a:t>
            </a:r>
          </a:p>
          <a:p>
            <a:r>
              <a:rPr lang="en-US" dirty="0">
                <a:latin typeface="Tw Cen MT Condensed Extra Bold" panose="020B0803020202020204" pitchFamily="34" charset="0"/>
              </a:rPr>
              <a:t>British educator and philosopher John Passmore says:</a:t>
            </a:r>
          </a:p>
        </p:txBody>
      </p:sp>
      <p:pic>
        <p:nvPicPr>
          <p:cNvPr id="4" name="Picture 3">
            <a:extLst>
              <a:ext uri="{FF2B5EF4-FFF2-40B4-BE49-F238E27FC236}">
                <a16:creationId xmlns="" xmlns:a16="http://schemas.microsoft.com/office/drawing/2014/main" id="{70606040-1E59-4167-8789-9B5899C8B4D8}"/>
              </a:ext>
            </a:extLst>
          </p:cNvPr>
          <p:cNvPicPr>
            <a:picLocks noChangeAspect="1"/>
          </p:cNvPicPr>
          <p:nvPr/>
        </p:nvPicPr>
        <p:blipFill>
          <a:blip r:embed="rId2"/>
          <a:stretch>
            <a:fillRect/>
          </a:stretch>
        </p:blipFill>
        <p:spPr>
          <a:xfrm rot="21290768">
            <a:off x="728960" y="632976"/>
            <a:ext cx="1838793" cy="1223633"/>
          </a:xfrm>
          <a:prstGeom prst="rect">
            <a:avLst/>
          </a:prstGeom>
        </p:spPr>
      </p:pic>
      <p:pic>
        <p:nvPicPr>
          <p:cNvPr id="6" name="Picture 5">
            <a:extLst>
              <a:ext uri="{FF2B5EF4-FFF2-40B4-BE49-F238E27FC236}">
                <a16:creationId xmlns="" xmlns:a16="http://schemas.microsoft.com/office/drawing/2014/main" id="{C7218557-2E97-40EE-87E4-16B1CD3734B0}"/>
              </a:ext>
            </a:extLst>
          </p:cNvPr>
          <p:cNvPicPr>
            <a:picLocks noChangeAspect="1"/>
          </p:cNvPicPr>
          <p:nvPr/>
        </p:nvPicPr>
        <p:blipFill>
          <a:blip r:embed="rId3"/>
          <a:stretch>
            <a:fillRect/>
          </a:stretch>
        </p:blipFill>
        <p:spPr>
          <a:xfrm>
            <a:off x="873131" y="3996965"/>
            <a:ext cx="1933575" cy="2324149"/>
          </a:xfrm>
          <a:prstGeom prst="rect">
            <a:avLst/>
          </a:prstGeom>
        </p:spPr>
      </p:pic>
      <p:sp>
        <p:nvSpPr>
          <p:cNvPr id="7" name="Arrow: Down 6">
            <a:extLst>
              <a:ext uri="{FF2B5EF4-FFF2-40B4-BE49-F238E27FC236}">
                <a16:creationId xmlns="" xmlns:a16="http://schemas.microsoft.com/office/drawing/2014/main" id="{BB687148-70EA-4AFD-A038-CE68776E4186}"/>
              </a:ext>
            </a:extLst>
          </p:cNvPr>
          <p:cNvSpPr/>
          <p:nvPr/>
        </p:nvSpPr>
        <p:spPr>
          <a:xfrm>
            <a:off x="8742418" y="4084006"/>
            <a:ext cx="311085" cy="2450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 xmlns:a16="http://schemas.microsoft.com/office/drawing/2014/main" id="{F292BC7C-BB84-4A55-BF92-6245F8FD3597}"/>
              </a:ext>
            </a:extLst>
          </p:cNvPr>
          <p:cNvSpPr/>
          <p:nvPr/>
        </p:nvSpPr>
        <p:spPr>
          <a:xfrm>
            <a:off x="3072209" y="4298623"/>
            <a:ext cx="8493551" cy="2559377"/>
          </a:xfrm>
          <a:prstGeom prst="ellipse">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accent4">
                    <a:lumMod val="75000"/>
                  </a:schemeClr>
                </a:solidFill>
                <a:latin typeface="Albertus" panose="020E0702040304020204" pitchFamily="34" charset="0"/>
                <a:cs typeface="MV Boli" panose="02000500030200090000" pitchFamily="2" charset="0"/>
              </a:rPr>
              <a:t>To be educated one must be able to participate in the great traditions of imaginative thought-science, history, literature, philosophy, technology-and to participate in these traditions one must first be instructed , must learn a discipline , must be initiated.... The critical spirit which a teacher is interested in developing is a capacity to be a critical participant within a tradition.</a:t>
            </a:r>
          </a:p>
        </p:txBody>
      </p:sp>
    </p:spTree>
    <p:extLst>
      <p:ext uri="{BB962C8B-B14F-4D97-AF65-F5344CB8AC3E}">
        <p14:creationId xmlns="" xmlns:p14="http://schemas.microsoft.com/office/powerpoint/2010/main" val="160279218"/>
      </p:ext>
    </p:extLst>
  </p:cSld>
  <p:clrMapOvr>
    <a:masterClrMapping/>
  </p:clrMapOvr>
  <mc:AlternateContent xmlns:mc="http://schemas.openxmlformats.org/markup-compatibility/2006">
    <mc:Choice xmlns=""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E943C748-FC46-44DE-9E86-379D36E754BE}"/>
              </a:ext>
            </a:extLst>
          </p:cNvPr>
          <p:cNvSpPr/>
          <p:nvPr/>
        </p:nvSpPr>
        <p:spPr>
          <a:xfrm>
            <a:off x="2733774" y="301658"/>
            <a:ext cx="8993170" cy="194192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rgbClr val="002060"/>
                </a:solidFill>
                <a:latin typeface="Tw Cen MT Condensed Extra Bold" panose="020B0803020202020204" pitchFamily="34" charset="0"/>
              </a:rPr>
              <a:t>The liberationist does not seek persons who are only knowledgeable), but persons who are also </a:t>
            </a:r>
            <a:r>
              <a:rPr lang="en-US" dirty="0">
                <a:solidFill>
                  <a:srgbClr val="FFFF00"/>
                </a:solidFill>
                <a:latin typeface="Tw Cen MT Condensed Extra Bold" panose="020B0803020202020204" pitchFamily="34" charset="0"/>
              </a:rPr>
              <a:t>just and loving</a:t>
            </a:r>
            <a:r>
              <a:rPr lang="en-US" dirty="0">
                <a:solidFill>
                  <a:srgbClr val="002060"/>
                </a:solidFill>
                <a:latin typeface="Tw Cen MT Condensed Extra Bold" panose="020B0803020202020204" pitchFamily="34" charset="0"/>
              </a:rPr>
              <a:t>, who are </a:t>
            </a:r>
            <a:r>
              <a:rPr lang="en-US" dirty="0">
                <a:solidFill>
                  <a:srgbClr val="FFFF00"/>
                </a:solidFill>
                <a:latin typeface="Tw Cen MT Condensed Extra Bold" panose="020B0803020202020204" pitchFamily="34" charset="0"/>
              </a:rPr>
              <a:t>imaginative in thought </a:t>
            </a:r>
            <a:r>
              <a:rPr lang="en-US" dirty="0">
                <a:solidFill>
                  <a:srgbClr val="002060"/>
                </a:solidFill>
                <a:latin typeface="Tw Cen MT Condensed Extra Bold" panose="020B0803020202020204" pitchFamily="34" charset="0"/>
              </a:rPr>
              <a:t>and </a:t>
            </a:r>
            <a:r>
              <a:rPr lang="en-US" dirty="0">
                <a:solidFill>
                  <a:srgbClr val="FFFF00"/>
                </a:solidFill>
                <a:latin typeface="Tw Cen MT Condensed Extra Bold" panose="020B0803020202020204" pitchFamily="34" charset="0"/>
              </a:rPr>
              <a:t>discerning in conduct</a:t>
            </a:r>
            <a:r>
              <a:rPr lang="en-US" dirty="0">
                <a:solidFill>
                  <a:srgbClr val="002060"/>
                </a:solidFill>
                <a:latin typeface="Tw Cen MT Condensed Extra Bold" panose="020B0803020202020204" pitchFamily="34" charset="0"/>
              </a:rPr>
              <a:t>, and who are</a:t>
            </a:r>
            <a:r>
              <a:rPr lang="en-US" dirty="0">
                <a:solidFill>
                  <a:srgbClr val="FFFF00"/>
                </a:solidFill>
                <a:latin typeface="Tw Cen MT Condensed Extra Bold" panose="020B0803020202020204" pitchFamily="34" charset="0"/>
              </a:rPr>
              <a:t> committed to the advancement of humankind</a:t>
            </a:r>
            <a:r>
              <a:rPr lang="en-US" dirty="0">
                <a:solidFill>
                  <a:srgbClr val="002060"/>
                </a:solidFill>
                <a:latin typeface="Tw Cen MT Condensed Extra Bold" panose="020B0803020202020204" pitchFamily="34" charset="0"/>
              </a:rPr>
              <a:t>. For the liberationist; </a:t>
            </a:r>
            <a:r>
              <a:rPr lang="en-US" dirty="0">
                <a:solidFill>
                  <a:srgbClr val="FFFF00"/>
                </a:solidFill>
                <a:latin typeface="Tw Cen MT Condensed Extra Bold" panose="020B0803020202020204" pitchFamily="34" charset="0"/>
              </a:rPr>
              <a:t>E</a:t>
            </a:r>
            <a:r>
              <a:rPr lang="en-US" dirty="0">
                <a:solidFill>
                  <a:srgbClr val="002060"/>
                </a:solidFill>
                <a:latin typeface="Tw Cen MT Condensed Extra Bold" panose="020B0803020202020204" pitchFamily="34" charset="0"/>
              </a:rPr>
              <a:t> is founded on grand, noble ideals.</a:t>
            </a:r>
          </a:p>
        </p:txBody>
      </p:sp>
      <p:sp>
        <p:nvSpPr>
          <p:cNvPr id="7" name="TextBox 6">
            <a:extLst>
              <a:ext uri="{FF2B5EF4-FFF2-40B4-BE49-F238E27FC236}">
                <a16:creationId xmlns="" xmlns:a16="http://schemas.microsoft.com/office/drawing/2014/main" id="{0A6EC9DC-C00D-4E85-A447-71CFE2D26599}"/>
              </a:ext>
            </a:extLst>
          </p:cNvPr>
          <p:cNvSpPr txBox="1"/>
          <p:nvPr/>
        </p:nvSpPr>
        <p:spPr>
          <a:xfrm>
            <a:off x="914400" y="2498103"/>
            <a:ext cx="3940404" cy="923330"/>
          </a:xfrm>
          <a:prstGeom prst="rect">
            <a:avLst/>
          </a:prstGeom>
          <a:noFill/>
        </p:spPr>
        <p:txBody>
          <a:bodyPr wrap="square" rtlCol="0">
            <a:spAutoFit/>
          </a:bodyPr>
          <a:lstStyle/>
          <a:p>
            <a:r>
              <a:rPr lang="en-US" dirty="0">
                <a:latin typeface="Tw Cen MT Condensed Extra Bold" panose="020B0803020202020204" pitchFamily="34" charset="0"/>
              </a:rPr>
              <a:t>Harvard philosopher and educator </a:t>
            </a:r>
            <a:r>
              <a:rPr lang="en-US" dirty="0" err="1" smtClean="0">
                <a:latin typeface="Tw Cen MT Condensed Extra Bold" panose="020B0803020202020204" pitchFamily="34" charset="0"/>
              </a:rPr>
              <a:t>Scheffler</a:t>
            </a:r>
            <a:r>
              <a:rPr lang="en-US" dirty="0" smtClean="0">
                <a:latin typeface="Tw Cen MT Condensed Extra Bold" panose="020B0803020202020204" pitchFamily="34" charset="0"/>
              </a:rPr>
              <a:t> </a:t>
            </a:r>
            <a:r>
              <a:rPr lang="en-US" dirty="0">
                <a:latin typeface="Tw Cen MT Condensed Extra Bold" panose="020B0803020202020204" pitchFamily="34" charset="0"/>
              </a:rPr>
              <a:t>captures well the ideals of the liberationist approach to teaching:</a:t>
            </a:r>
          </a:p>
        </p:txBody>
      </p:sp>
      <p:pic>
        <p:nvPicPr>
          <p:cNvPr id="11" name="Picture 10">
            <a:extLst>
              <a:ext uri="{FF2B5EF4-FFF2-40B4-BE49-F238E27FC236}">
                <a16:creationId xmlns="" xmlns:a16="http://schemas.microsoft.com/office/drawing/2014/main" id="{E619FAD2-5436-49A6-819B-15EF4B917915}"/>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47088" y="2498103"/>
            <a:ext cx="1970154" cy="1743075"/>
          </a:xfrm>
          <a:prstGeom prst="rect">
            <a:avLst/>
          </a:prstGeom>
        </p:spPr>
      </p:pic>
      <p:pic>
        <p:nvPicPr>
          <p:cNvPr id="13" name="Picture 12">
            <a:extLst>
              <a:ext uri="{FF2B5EF4-FFF2-40B4-BE49-F238E27FC236}">
                <a16:creationId xmlns="" xmlns:a16="http://schemas.microsoft.com/office/drawing/2014/main" id="{2A50787F-FFC2-4E8C-8E24-FF44EBC71ACB}"/>
              </a:ext>
            </a:extLst>
          </p:cNvPr>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4776836" y="2486319"/>
            <a:ext cx="1878487" cy="1714500"/>
          </a:xfrm>
          <a:prstGeom prst="rect">
            <a:avLst/>
          </a:prstGeom>
        </p:spPr>
      </p:pic>
      <p:sp>
        <p:nvSpPr>
          <p:cNvPr id="17" name="Rectangle: Rounded Corners 16">
            <a:extLst>
              <a:ext uri="{FF2B5EF4-FFF2-40B4-BE49-F238E27FC236}">
                <a16:creationId xmlns="" xmlns:a16="http://schemas.microsoft.com/office/drawing/2014/main" id="{8C647F90-C92B-4491-ADB8-B72241FA9701}"/>
              </a:ext>
            </a:extLst>
          </p:cNvPr>
          <p:cNvSpPr/>
          <p:nvPr/>
        </p:nvSpPr>
        <p:spPr>
          <a:xfrm>
            <a:off x="876693" y="4455343"/>
            <a:ext cx="8333295" cy="21127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C00000"/>
                </a:solidFill>
                <a:latin typeface="Tw Cen MT Condensed Extra Bold" panose="020B0803020202020204" pitchFamily="34" charset="0"/>
                <a:cs typeface="2  Arshia" panose="00000400000000000000" pitchFamily="2" charset="-78"/>
              </a:rPr>
              <a:t>The aims of education must encompass the formation of habits of judgment and the development of character, the elevation of standards, the facilitation of understanding, the development of taste and discrimination, the stimulation of curiosity and wonder, the fostering of style and a sense of beauty, the growth of a thirst for new ideas and visions of the yet unknown.</a:t>
            </a:r>
          </a:p>
        </p:txBody>
      </p:sp>
    </p:spTree>
    <p:extLst>
      <p:ext uri="{BB962C8B-B14F-4D97-AF65-F5344CB8AC3E}">
        <p14:creationId xmlns="" xmlns:p14="http://schemas.microsoft.com/office/powerpoint/2010/main" val="390304609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D8AF51D1-D59F-43B7-9E56-CE5739E8EA75}"/>
              </a:ext>
            </a:extLst>
          </p:cNvPr>
          <p:cNvSpPr/>
          <p:nvPr/>
        </p:nvSpPr>
        <p:spPr>
          <a:xfrm>
            <a:off x="0" y="1102936"/>
            <a:ext cx="12192000" cy="5755064"/>
          </a:xfrm>
          <a:prstGeom prst="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just"/>
            <a:r>
              <a:rPr lang="en-US" dirty="0"/>
              <a:t> </a:t>
            </a:r>
            <a:r>
              <a:rPr lang="en-US" dirty="0" smtClean="0">
                <a:solidFill>
                  <a:srgbClr val="0070C0"/>
                </a:solidFill>
                <a:latin typeface="Tw Cen MT Condensed Extra Bold" panose="020B0803020202020204" pitchFamily="34" charset="0"/>
              </a:rPr>
              <a:t>To </a:t>
            </a:r>
            <a:r>
              <a:rPr lang="en-US" dirty="0">
                <a:solidFill>
                  <a:srgbClr val="0070C0"/>
                </a:solidFill>
                <a:latin typeface="Tw Cen MT Condensed Extra Bold" panose="020B0803020202020204" pitchFamily="34" charset="0"/>
              </a:rPr>
              <a:t>translate these elegant ideals into practice, imagine you with your own classroom. You recently completed college with a double major in math and physics, plus a secondary-school teaching credential . You have long regretted what you regard as the poor preparation that secondary students receive in math and the natural sciences. You love these fields and look forward to sharing your knowledge with your students. You have your pick of schools; preparation like yours is not an everyday occurrence for beginning teachers, You select a fine high school in a middle-class, racially mixed suburban community, You have five periods, two of physics and three of math. You prepare extensively for these courses, supplementing the textbooks with work- books, your own supporting materials, and a full range of visual aids, including colorful charts and graphs, posters, slides, Web searches, and selected films or videos depicting famous scientists and mathematicians struggling with the great intellectual problems of their times. In each course, your aim is </a:t>
            </a:r>
            <a:r>
              <a:rPr lang="en-US" dirty="0">
                <a:solidFill>
                  <a:schemeClr val="bg2">
                    <a:lumMod val="50000"/>
                  </a:schemeClr>
                </a:solidFill>
                <a:latin typeface="Tw Cen MT Condensed Extra Bold" panose="020B0803020202020204" pitchFamily="34" charset="0"/>
              </a:rPr>
              <a:t>that as many students as possible will confront the material in the way that a physicist or mathematician might</a:t>
            </a:r>
            <a:r>
              <a:rPr lang="en-US" dirty="0">
                <a:solidFill>
                  <a:srgbClr val="0070C0"/>
                </a:solidFill>
                <a:latin typeface="Tw Cen MT Condensed Extra Bold" panose="020B0803020202020204" pitchFamily="34" charset="0"/>
              </a:rPr>
              <a:t>. For example, for the general physics class you decide to begin the unit on electricity simply, using a "breadboard" to illustrate the flow of electrical energy in a flashlight and ordinary house lamp. Before the first period of that lesson is over, you plan to introduce the concepts of circuits, polarity, resistance, and current flow. In subsequent lessons, you will discuss the basic mathematics typically used in electrical computations, then move on to the atomic character of electrical energy. Along the way, you will introduce the students to Gilbert, Faraday, Maxwell, and Neumann. By the end of the unit, you hope to have covered conduction, resonance, filtration, and magnetic effects, as well as thermal and biochemical effects.</a:t>
            </a:r>
          </a:p>
          <a:p>
            <a:pPr algn="just"/>
            <a:r>
              <a:rPr lang="en-US" dirty="0">
                <a:solidFill>
                  <a:srgbClr val="FF0000"/>
                </a:solidFill>
                <a:latin typeface="Tw Cen MT Condensed Extra Bold" panose="020B0803020202020204" pitchFamily="34" charset="0"/>
              </a:rPr>
              <a:t>How do you plan to teach all this content? </a:t>
            </a:r>
            <a:r>
              <a:rPr lang="en-US" dirty="0">
                <a:solidFill>
                  <a:schemeClr val="bg2">
                    <a:lumMod val="50000"/>
                  </a:schemeClr>
                </a:solidFill>
                <a:latin typeface="Tw Cen MT Condensed Extra Bold" panose="020B0803020202020204" pitchFamily="34" charset="0"/>
              </a:rPr>
              <a:t>1-</a:t>
            </a:r>
            <a:r>
              <a:rPr lang="en-US" dirty="0">
                <a:solidFill>
                  <a:srgbClr val="0070C0"/>
                </a:solidFill>
                <a:latin typeface="Tw Cen MT Condensed Extra Bold" panose="020B0803020202020204" pitchFamily="34" charset="0"/>
              </a:rPr>
              <a:t>By using questions to interrogate the everyday notions that your students have about physical phenomena, encouraging them to find answers to these questions.</a:t>
            </a:r>
            <a:r>
              <a:rPr lang="en-US" dirty="0">
                <a:solidFill>
                  <a:schemeClr val="bg2">
                    <a:lumMod val="50000"/>
                  </a:schemeClr>
                </a:solidFill>
                <a:latin typeface="Tw Cen MT Condensed Extra Bold" panose="020B0803020202020204" pitchFamily="34" charset="0"/>
              </a:rPr>
              <a:t>2-</a:t>
            </a:r>
            <a:r>
              <a:rPr lang="en-US" dirty="0">
                <a:solidFill>
                  <a:srgbClr val="0070C0"/>
                </a:solidFill>
                <a:latin typeface="Tw Cen MT Condensed Extra Bold" panose="020B0803020202020204" pitchFamily="34" charset="0"/>
              </a:rPr>
              <a:t> By involving them in disciplined inquiry that promotes their asking their own questions and seeking answers to these questions.</a:t>
            </a:r>
            <a:r>
              <a:rPr lang="en-US" dirty="0">
                <a:solidFill>
                  <a:schemeClr val="bg2">
                    <a:lumMod val="50000"/>
                  </a:schemeClr>
                </a:solidFill>
                <a:latin typeface="Tw Cen MT Condensed Extra Bold" panose="020B0803020202020204" pitchFamily="34" charset="0"/>
              </a:rPr>
              <a:t>3-</a:t>
            </a:r>
            <a:r>
              <a:rPr lang="en-US" dirty="0">
                <a:solidFill>
                  <a:srgbClr val="0070C0"/>
                </a:solidFill>
                <a:latin typeface="Tw Cen MT Condensed Extra Bold" panose="020B0803020202020204" pitchFamily="34" charset="0"/>
              </a:rPr>
              <a:t> By carefully adding to their store of new knowledge and understanding, building upon these additions to promote ever deeper and more powerful questions. Your hope </a:t>
            </a:r>
            <a:r>
              <a:rPr lang="en-US" dirty="0">
                <a:solidFill>
                  <a:schemeClr val="bg2">
                    <a:lumMod val="50000"/>
                  </a:schemeClr>
                </a:solidFill>
                <a:latin typeface="Tw Cen MT Condensed Extra Bold" panose="020B0803020202020204" pitchFamily="34" charset="0"/>
              </a:rPr>
              <a:t>is to initiate your students, as Passmore alludes said , into the grand traditions of human discovery and human knowledge. </a:t>
            </a:r>
          </a:p>
        </p:txBody>
      </p:sp>
      <p:pic>
        <p:nvPicPr>
          <p:cNvPr id="8" name="Picture 7">
            <a:extLst>
              <a:ext uri="{FF2B5EF4-FFF2-40B4-BE49-F238E27FC236}">
                <a16:creationId xmlns="" xmlns:a16="http://schemas.microsoft.com/office/drawing/2014/main" id="{DC240D7E-C119-439E-BED3-D71EB195CC03}"/>
              </a:ext>
            </a:extLst>
          </p:cNvPr>
          <p:cNvPicPr>
            <a:picLocks noChangeAspect="1"/>
          </p:cNvPicPr>
          <p:nvPr/>
        </p:nvPicPr>
        <p:blipFill>
          <a:blip r:embed="rId2"/>
          <a:stretch>
            <a:fillRect/>
          </a:stretch>
        </p:blipFill>
        <p:spPr>
          <a:xfrm>
            <a:off x="4431088" y="69768"/>
            <a:ext cx="2459905" cy="1033168"/>
          </a:xfrm>
          <a:prstGeom prst="rect">
            <a:avLst/>
          </a:prstGeom>
        </p:spPr>
      </p:pic>
    </p:spTree>
    <p:extLst>
      <p:ext uri="{BB962C8B-B14F-4D97-AF65-F5344CB8AC3E}">
        <p14:creationId xmlns="" xmlns:p14="http://schemas.microsoft.com/office/powerpoint/2010/main" val="1384287268"/>
      </p:ext>
    </p:extLst>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Feathered">
  <a:themeElements>
    <a:clrScheme name="Custom 1">
      <a:dk1>
        <a:srgbClr val="33391C"/>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eathered">
      <a:majorFont>
        <a:latin typeface="Century Schoolbook"/>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Feathered" id="{EEC9B30E-2747-4D42-BCBE-A02BDEEEA114}" vid="{7BB72121-E1DC-4E3B-8C88-6F44201D420D}"/>
    </a:ext>
  </a:extLst>
</a:theme>
</file>

<file path=docProps/app.xml><?xml version="1.0" encoding="utf-8"?>
<Properties xmlns="http://schemas.openxmlformats.org/officeDocument/2006/extended-properties" xmlns:vt="http://schemas.openxmlformats.org/officeDocument/2006/docPropsVTypes">
  <Template/>
  <TotalTime>554</TotalTime>
  <Words>3309</Words>
  <Application>Microsoft Office PowerPoint</Application>
  <PresentationFormat>Custom</PresentationFormat>
  <Paragraphs>94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Feathered</vt:lpstr>
      <vt:lpstr>Slide 1</vt:lpstr>
      <vt:lpstr> Unlike executive and facilitator approach , the name given liberationist approach is not part of many everyday vocabularies.  The liberationist approach is rooted in notions of liberal education, wherein the goal is to liberate the mind to wonder, to know and understand , to imagine and create, using the full intellectual inheritance of civilized life.       </vt:lpstr>
      <vt:lpstr>Slide 3</vt:lpstr>
      <vt:lpstr>There is a variation in the liberationist approach just like the facilitator approach</vt:lpstr>
      <vt:lpstr>Features of The Liberationist Approach:</vt:lpstr>
      <vt:lpstr>Slide 6</vt:lpstr>
      <vt:lpstr>Given that K plays a significant role in both approaches how the classical liberationist differs from the executive approach? </vt:lpstr>
      <vt:lpstr>Slide 8</vt:lpstr>
      <vt:lpstr>Slide 9</vt:lpstr>
      <vt:lpstr>Slide 10</vt:lpstr>
      <vt:lpstr>Manner in teaching</vt:lpstr>
      <vt:lpstr>Slide 12</vt:lpstr>
      <vt:lpstr>The manner of the teacher is essential to the liberationist approach, for it determines, in large measure, whether the knowledge and skill to be learned will free the mind or simply trap it with dull and irrelevant facts and skills.</vt:lpstr>
      <vt:lpstr>Slide 14</vt:lpstr>
      <vt:lpstr>Slide 15</vt:lpstr>
      <vt:lpstr>The element of knowledge</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Active</cp:lastModifiedBy>
  <cp:revision>71</cp:revision>
  <dcterms:created xsi:type="dcterms:W3CDTF">2020-06-02T19:45:47Z</dcterms:created>
  <dcterms:modified xsi:type="dcterms:W3CDTF">2020-06-06T15:46:42Z</dcterms:modified>
</cp:coreProperties>
</file>