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96" r:id="rId1"/>
  </p:sldMasterIdLst>
  <p:notesMasterIdLst>
    <p:notesMasterId r:id="rId49"/>
  </p:notesMasterIdLst>
  <p:handoutMasterIdLst>
    <p:handoutMasterId r:id="rId50"/>
  </p:handoutMasterIdLst>
  <p:sldIdLst>
    <p:sldId id="257" r:id="rId2"/>
    <p:sldId id="334" r:id="rId3"/>
    <p:sldId id="303" r:id="rId4"/>
    <p:sldId id="328" r:id="rId5"/>
    <p:sldId id="299" r:id="rId6"/>
    <p:sldId id="263" r:id="rId7"/>
    <p:sldId id="305" r:id="rId8"/>
    <p:sldId id="304" r:id="rId9"/>
    <p:sldId id="264" r:id="rId10"/>
    <p:sldId id="260" r:id="rId11"/>
    <p:sldId id="320" r:id="rId12"/>
    <p:sldId id="321" r:id="rId13"/>
    <p:sldId id="322" r:id="rId14"/>
    <p:sldId id="323" r:id="rId15"/>
    <p:sldId id="324" r:id="rId16"/>
    <p:sldId id="325" r:id="rId17"/>
    <p:sldId id="326" r:id="rId18"/>
    <p:sldId id="319" r:id="rId19"/>
    <p:sldId id="300" r:id="rId20"/>
    <p:sldId id="317" r:id="rId21"/>
    <p:sldId id="330" r:id="rId22"/>
    <p:sldId id="332" r:id="rId23"/>
    <p:sldId id="318" r:id="rId24"/>
    <p:sldId id="333" r:id="rId25"/>
    <p:sldId id="273" r:id="rId26"/>
    <p:sldId id="274" r:id="rId27"/>
    <p:sldId id="275" r:id="rId28"/>
    <p:sldId id="276" r:id="rId29"/>
    <p:sldId id="278" r:id="rId30"/>
    <p:sldId id="282" r:id="rId31"/>
    <p:sldId id="283" r:id="rId32"/>
    <p:sldId id="284" r:id="rId33"/>
    <p:sldId id="285" r:id="rId34"/>
    <p:sldId id="286" r:id="rId35"/>
    <p:sldId id="287" r:id="rId36"/>
    <p:sldId id="288" r:id="rId37"/>
    <p:sldId id="289" r:id="rId38"/>
    <p:sldId id="290" r:id="rId39"/>
    <p:sldId id="291" r:id="rId40"/>
    <p:sldId id="292" r:id="rId41"/>
    <p:sldId id="314" r:id="rId42"/>
    <p:sldId id="293" r:id="rId43"/>
    <p:sldId id="294" r:id="rId44"/>
    <p:sldId id="295" r:id="rId45"/>
    <p:sldId id="296" r:id="rId46"/>
    <p:sldId id="306" r:id="rId47"/>
    <p:sldId id="316"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80" d="100"/>
          <a:sy n="80" d="100"/>
        </p:scale>
        <p:origin x="-7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728DEA-190D-4EFA-AF12-02E24A740CE0}" type="doc">
      <dgm:prSet loTypeId="urn:microsoft.com/office/officeart/2005/8/layout/radial1" loCatId="relationship" qsTypeId="urn:microsoft.com/office/officeart/2005/8/quickstyle/simple1" qsCatId="simple" csTypeId="urn:microsoft.com/office/officeart/2005/8/colors/accent1_2" csCatId="accent1"/>
      <dgm:spPr/>
    </dgm:pt>
    <dgm:pt modelId="{7F4856F1-A53E-41E6-8FE9-A6B94BD3ACF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ویژگیهای</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تحلیل محتوا</a:t>
          </a:r>
          <a:endParaRPr kumimoji="0" lang="en-US" b="0" i="0" u="none" strike="noStrike" cap="none" normalizeH="0" baseline="0" smtClean="0">
            <a:ln>
              <a:noFill/>
            </a:ln>
            <a:solidFill>
              <a:schemeClr val="tx1"/>
            </a:solidFill>
            <a:effectLst/>
            <a:latin typeface="Arial" charset="0"/>
            <a:cs typeface="Arial" charset="0"/>
          </a:endParaRPr>
        </a:p>
      </dgm:t>
    </dgm:pt>
    <dgm:pt modelId="{EA333FF6-F702-4B7F-8755-E6C7FA5136E6}" type="parTrans" cxnId="{B109E315-9281-4043-A77C-AB4BF120750F}">
      <dgm:prSet/>
      <dgm:spPr/>
    </dgm:pt>
    <dgm:pt modelId="{83B5405F-BD81-42BA-AF82-06350A100666}" type="sibTrans" cxnId="{B109E315-9281-4043-A77C-AB4BF120750F}">
      <dgm:prSet/>
      <dgm:spPr/>
    </dgm:pt>
    <dgm:pt modelId="{89BE1D76-1B5D-4AE1-A0E6-E4CFDDCD3775}">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نظام مند</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بودن</a:t>
          </a:r>
          <a:endParaRPr kumimoji="0" lang="en-US" b="0" i="0" u="none" strike="noStrike" cap="none" normalizeH="0" baseline="0" smtClean="0">
            <a:ln>
              <a:noFill/>
            </a:ln>
            <a:solidFill>
              <a:schemeClr val="tx1"/>
            </a:solidFill>
            <a:effectLst/>
            <a:latin typeface="Arial" charset="0"/>
            <a:cs typeface="Arial" charset="0"/>
          </a:endParaRPr>
        </a:p>
      </dgm:t>
    </dgm:pt>
    <dgm:pt modelId="{7AA36584-4C91-4FE9-BEBB-23EA5F22DC7B}" type="parTrans" cxnId="{3205874D-73A0-4FFF-8B29-B543FE882AE9}">
      <dgm:prSet/>
      <dgm:spPr/>
      <dgm:t>
        <a:bodyPr/>
        <a:lstStyle/>
        <a:p>
          <a:endParaRPr lang="en-US"/>
        </a:p>
      </dgm:t>
    </dgm:pt>
    <dgm:pt modelId="{AA0C044E-4D00-4D3F-8218-466DBCE44D08}" type="sibTrans" cxnId="{3205874D-73A0-4FFF-8B29-B543FE882AE9}">
      <dgm:prSet/>
      <dgm:spPr/>
    </dgm:pt>
    <dgm:pt modelId="{4C8712E0-F26E-47C8-97E4-0848D1DBB068}">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عینی بودن</a:t>
          </a:r>
          <a:endParaRPr kumimoji="0" lang="en-US" b="0" i="0" u="none" strike="noStrike" cap="none" normalizeH="0" baseline="0" smtClean="0">
            <a:ln>
              <a:noFill/>
            </a:ln>
            <a:solidFill>
              <a:schemeClr val="tx1"/>
            </a:solidFill>
            <a:effectLst/>
            <a:latin typeface="Arial" charset="0"/>
            <a:cs typeface="Arial" charset="0"/>
          </a:endParaRPr>
        </a:p>
      </dgm:t>
    </dgm:pt>
    <dgm:pt modelId="{12928D9C-805E-4547-B4F6-6EACAF7DD2EA}" type="parTrans" cxnId="{9A1A8D9E-C0C2-4D0F-9E99-62DB366AF9F3}">
      <dgm:prSet/>
      <dgm:spPr/>
      <dgm:t>
        <a:bodyPr/>
        <a:lstStyle/>
        <a:p>
          <a:endParaRPr lang="en-US"/>
        </a:p>
      </dgm:t>
    </dgm:pt>
    <dgm:pt modelId="{2F46E974-92A7-4763-A49F-504463DD8F6D}" type="sibTrans" cxnId="{9A1A8D9E-C0C2-4D0F-9E99-62DB366AF9F3}">
      <dgm:prSet/>
      <dgm:spPr/>
    </dgm:pt>
    <dgm:pt modelId="{B56AEECC-2F5F-4F8D-AB4D-A87C6B530ED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کمی بودن</a:t>
          </a:r>
          <a:endParaRPr kumimoji="0" lang="en-US" b="0" i="0" u="none" strike="noStrike" cap="none" normalizeH="0" baseline="0" smtClean="0">
            <a:ln>
              <a:noFill/>
            </a:ln>
            <a:solidFill>
              <a:schemeClr val="tx1"/>
            </a:solidFill>
            <a:effectLst/>
            <a:latin typeface="Arial" charset="0"/>
            <a:cs typeface="Arial" charset="0"/>
          </a:endParaRPr>
        </a:p>
      </dgm:t>
    </dgm:pt>
    <dgm:pt modelId="{55EFC058-C563-46BC-B57D-DAEBB32B1306}" type="parTrans" cxnId="{1167813D-7192-4943-BAFD-93178A9953E4}">
      <dgm:prSet/>
      <dgm:spPr/>
      <dgm:t>
        <a:bodyPr/>
        <a:lstStyle/>
        <a:p>
          <a:endParaRPr lang="en-US"/>
        </a:p>
      </dgm:t>
    </dgm:pt>
    <dgm:pt modelId="{898ABE94-75B6-4795-8ECD-BB31333E6175}" type="sibTrans" cxnId="{1167813D-7192-4943-BAFD-93178A9953E4}">
      <dgm:prSet/>
      <dgm:spPr/>
    </dgm:pt>
    <dgm:pt modelId="{9EF44F9C-2922-48E5-9BC5-17CA8B624E5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آشکار بودن</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محتوا</a:t>
          </a:r>
          <a:endParaRPr kumimoji="0" lang="fa-IR" b="0" i="0" u="none" strike="noStrike" cap="none" normalizeH="0" baseline="0" smtClean="0">
            <a:ln>
              <a:noFill/>
            </a:ln>
            <a:solidFill>
              <a:schemeClr val="tx1"/>
            </a:solidFill>
            <a:effectLst/>
            <a:latin typeface="Arial" charset="0"/>
            <a:cs typeface="Arial" charset="0"/>
          </a:endParaRPr>
        </a:p>
      </dgm:t>
    </dgm:pt>
    <dgm:pt modelId="{54DDA3F7-FBCF-4EF1-9CE5-183453BEE44D}" type="parTrans" cxnId="{FC9FA04E-5DAF-41AC-8F18-30C9E2333790}">
      <dgm:prSet/>
      <dgm:spPr/>
      <dgm:t>
        <a:bodyPr/>
        <a:lstStyle/>
        <a:p>
          <a:endParaRPr lang="en-US"/>
        </a:p>
      </dgm:t>
    </dgm:pt>
    <dgm:pt modelId="{CBF5775C-32EF-4F7A-A833-FAD4CF9B9F9C}" type="sibTrans" cxnId="{FC9FA04E-5DAF-41AC-8F18-30C9E2333790}">
      <dgm:prSet/>
      <dgm:spPr/>
    </dgm:pt>
    <dgm:pt modelId="{8E8B915B-B92B-4FD3-B35B-EDDF37945B00}" type="pres">
      <dgm:prSet presAssocID="{C4728DEA-190D-4EFA-AF12-02E24A740CE0}" presName="cycle" presStyleCnt="0">
        <dgm:presLayoutVars>
          <dgm:chMax val="1"/>
          <dgm:dir/>
          <dgm:animLvl val="ctr"/>
          <dgm:resizeHandles val="exact"/>
        </dgm:presLayoutVars>
      </dgm:prSet>
      <dgm:spPr/>
    </dgm:pt>
    <dgm:pt modelId="{CBABA1AA-036C-47B0-84FA-5D3058D0455A}" type="pres">
      <dgm:prSet presAssocID="{7F4856F1-A53E-41E6-8FE9-A6B94BD3ACFE}" presName="centerShape" presStyleLbl="node0" presStyleIdx="0" presStyleCnt="1"/>
      <dgm:spPr/>
    </dgm:pt>
    <dgm:pt modelId="{474F4946-7495-41E7-8065-EEE3F46692BA}" type="pres">
      <dgm:prSet presAssocID="{7AA36584-4C91-4FE9-BEBB-23EA5F22DC7B}" presName="Name9" presStyleLbl="parChTrans1D2" presStyleIdx="0" presStyleCnt="4"/>
      <dgm:spPr/>
    </dgm:pt>
    <dgm:pt modelId="{1877DC4B-8021-41B0-B47B-C8523C2319FD}" type="pres">
      <dgm:prSet presAssocID="{7AA36584-4C91-4FE9-BEBB-23EA5F22DC7B}" presName="connTx" presStyleLbl="parChTrans1D2" presStyleIdx="0" presStyleCnt="4"/>
      <dgm:spPr/>
    </dgm:pt>
    <dgm:pt modelId="{2F57D2D8-24F3-4775-A291-FBAAF6F8BAE4}" type="pres">
      <dgm:prSet presAssocID="{89BE1D76-1B5D-4AE1-A0E6-E4CFDDCD3775}" presName="node" presStyleLbl="node1" presStyleIdx="0" presStyleCnt="4">
        <dgm:presLayoutVars>
          <dgm:bulletEnabled val="1"/>
        </dgm:presLayoutVars>
      </dgm:prSet>
      <dgm:spPr/>
    </dgm:pt>
    <dgm:pt modelId="{ACF970B6-6C1F-4ED1-9081-C62ABB0D1446}" type="pres">
      <dgm:prSet presAssocID="{12928D9C-805E-4547-B4F6-6EACAF7DD2EA}" presName="Name9" presStyleLbl="parChTrans1D2" presStyleIdx="1" presStyleCnt="4"/>
      <dgm:spPr/>
    </dgm:pt>
    <dgm:pt modelId="{FA741179-0C4D-46B9-AE65-33D81A5ACF99}" type="pres">
      <dgm:prSet presAssocID="{12928D9C-805E-4547-B4F6-6EACAF7DD2EA}" presName="connTx" presStyleLbl="parChTrans1D2" presStyleIdx="1" presStyleCnt="4"/>
      <dgm:spPr/>
    </dgm:pt>
    <dgm:pt modelId="{86347758-6DFA-4E81-81AB-F1379EAC489C}" type="pres">
      <dgm:prSet presAssocID="{4C8712E0-F26E-47C8-97E4-0848D1DBB068}" presName="node" presStyleLbl="node1" presStyleIdx="1" presStyleCnt="4">
        <dgm:presLayoutVars>
          <dgm:bulletEnabled val="1"/>
        </dgm:presLayoutVars>
      </dgm:prSet>
      <dgm:spPr/>
    </dgm:pt>
    <dgm:pt modelId="{87A09561-C8E0-40CC-BF97-33428B549570}" type="pres">
      <dgm:prSet presAssocID="{55EFC058-C563-46BC-B57D-DAEBB32B1306}" presName="Name9" presStyleLbl="parChTrans1D2" presStyleIdx="2" presStyleCnt="4"/>
      <dgm:spPr/>
    </dgm:pt>
    <dgm:pt modelId="{B40C9C92-B043-414C-B135-C21A194384F5}" type="pres">
      <dgm:prSet presAssocID="{55EFC058-C563-46BC-B57D-DAEBB32B1306}" presName="connTx" presStyleLbl="parChTrans1D2" presStyleIdx="2" presStyleCnt="4"/>
      <dgm:spPr/>
    </dgm:pt>
    <dgm:pt modelId="{8907F21E-D5EE-47D7-9F94-63F6043CC56A}" type="pres">
      <dgm:prSet presAssocID="{B56AEECC-2F5F-4F8D-AB4D-A87C6B530ED9}" presName="node" presStyleLbl="node1" presStyleIdx="2" presStyleCnt="4">
        <dgm:presLayoutVars>
          <dgm:bulletEnabled val="1"/>
        </dgm:presLayoutVars>
      </dgm:prSet>
      <dgm:spPr/>
    </dgm:pt>
    <dgm:pt modelId="{C79C4B48-2AA3-495E-A357-6BF36475F6EE}" type="pres">
      <dgm:prSet presAssocID="{54DDA3F7-FBCF-4EF1-9CE5-183453BEE44D}" presName="Name9" presStyleLbl="parChTrans1D2" presStyleIdx="3" presStyleCnt="4"/>
      <dgm:spPr/>
    </dgm:pt>
    <dgm:pt modelId="{3BCCE122-9B38-488D-B365-58CD6CA55DB2}" type="pres">
      <dgm:prSet presAssocID="{54DDA3F7-FBCF-4EF1-9CE5-183453BEE44D}" presName="connTx" presStyleLbl="parChTrans1D2" presStyleIdx="3" presStyleCnt="4"/>
      <dgm:spPr/>
    </dgm:pt>
    <dgm:pt modelId="{3F71D57D-EB49-4B80-A421-435F1BC04C21}" type="pres">
      <dgm:prSet presAssocID="{9EF44F9C-2922-48E5-9BC5-17CA8B624E57}" presName="node" presStyleLbl="node1" presStyleIdx="3" presStyleCnt="4">
        <dgm:presLayoutVars>
          <dgm:bulletEnabled val="1"/>
        </dgm:presLayoutVars>
      </dgm:prSet>
      <dgm:spPr/>
    </dgm:pt>
  </dgm:ptLst>
  <dgm:cxnLst>
    <dgm:cxn modelId="{53D04BCD-CD61-486D-89CD-332C1D42C156}" type="presOf" srcId="{9EF44F9C-2922-48E5-9BC5-17CA8B624E57}" destId="{3F71D57D-EB49-4B80-A421-435F1BC04C21}" srcOrd="0" destOrd="0" presId="urn:microsoft.com/office/officeart/2005/8/layout/radial1"/>
    <dgm:cxn modelId="{BB79AE51-41B1-44F9-BE57-51F2FAB9E3EB}" type="presOf" srcId="{55EFC058-C563-46BC-B57D-DAEBB32B1306}" destId="{87A09561-C8E0-40CC-BF97-33428B549570}" srcOrd="0" destOrd="0" presId="urn:microsoft.com/office/officeart/2005/8/layout/radial1"/>
    <dgm:cxn modelId="{567077E8-C0B1-47E5-98BC-779C606BF2DD}" type="presOf" srcId="{7AA36584-4C91-4FE9-BEBB-23EA5F22DC7B}" destId="{474F4946-7495-41E7-8065-EEE3F46692BA}" srcOrd="0" destOrd="0" presId="urn:microsoft.com/office/officeart/2005/8/layout/radial1"/>
    <dgm:cxn modelId="{FC9FA04E-5DAF-41AC-8F18-30C9E2333790}" srcId="{7F4856F1-A53E-41E6-8FE9-A6B94BD3ACFE}" destId="{9EF44F9C-2922-48E5-9BC5-17CA8B624E57}" srcOrd="3" destOrd="0" parTransId="{54DDA3F7-FBCF-4EF1-9CE5-183453BEE44D}" sibTransId="{CBF5775C-32EF-4F7A-A833-FAD4CF9B9F9C}"/>
    <dgm:cxn modelId="{5D8BB0D1-225F-40B5-829B-FD5DFE74B8E0}" type="presOf" srcId="{7F4856F1-A53E-41E6-8FE9-A6B94BD3ACFE}" destId="{CBABA1AA-036C-47B0-84FA-5D3058D0455A}" srcOrd="0" destOrd="0" presId="urn:microsoft.com/office/officeart/2005/8/layout/radial1"/>
    <dgm:cxn modelId="{E0A54C5E-9B60-4C3A-A435-27A957D2971F}" type="presOf" srcId="{B56AEECC-2F5F-4F8D-AB4D-A87C6B530ED9}" destId="{8907F21E-D5EE-47D7-9F94-63F6043CC56A}" srcOrd="0" destOrd="0" presId="urn:microsoft.com/office/officeart/2005/8/layout/radial1"/>
    <dgm:cxn modelId="{78A60948-F09B-4835-87DB-1370A3B04905}" type="presOf" srcId="{4C8712E0-F26E-47C8-97E4-0848D1DBB068}" destId="{86347758-6DFA-4E81-81AB-F1379EAC489C}" srcOrd="0" destOrd="0" presId="urn:microsoft.com/office/officeart/2005/8/layout/radial1"/>
    <dgm:cxn modelId="{CBAEE3C6-F458-485C-8EE0-83CE32E0E4AC}" type="presOf" srcId="{89BE1D76-1B5D-4AE1-A0E6-E4CFDDCD3775}" destId="{2F57D2D8-24F3-4775-A291-FBAAF6F8BAE4}" srcOrd="0" destOrd="0" presId="urn:microsoft.com/office/officeart/2005/8/layout/radial1"/>
    <dgm:cxn modelId="{5CAD5E7C-411D-4568-972F-5C1143817441}" type="presOf" srcId="{12928D9C-805E-4547-B4F6-6EACAF7DD2EA}" destId="{FA741179-0C4D-46B9-AE65-33D81A5ACF99}" srcOrd="1" destOrd="0" presId="urn:microsoft.com/office/officeart/2005/8/layout/radial1"/>
    <dgm:cxn modelId="{0B11FF24-B88B-4039-9329-D80181C87A63}" type="presOf" srcId="{54DDA3F7-FBCF-4EF1-9CE5-183453BEE44D}" destId="{3BCCE122-9B38-488D-B365-58CD6CA55DB2}" srcOrd="1" destOrd="0" presId="urn:microsoft.com/office/officeart/2005/8/layout/radial1"/>
    <dgm:cxn modelId="{3205874D-73A0-4FFF-8B29-B543FE882AE9}" srcId="{7F4856F1-A53E-41E6-8FE9-A6B94BD3ACFE}" destId="{89BE1D76-1B5D-4AE1-A0E6-E4CFDDCD3775}" srcOrd="0" destOrd="0" parTransId="{7AA36584-4C91-4FE9-BEBB-23EA5F22DC7B}" sibTransId="{AA0C044E-4D00-4D3F-8218-466DBCE44D08}"/>
    <dgm:cxn modelId="{E85DF2EA-4F16-4536-AE0B-8233D720B8A3}" type="presOf" srcId="{C4728DEA-190D-4EFA-AF12-02E24A740CE0}" destId="{8E8B915B-B92B-4FD3-B35B-EDDF37945B00}" srcOrd="0" destOrd="0" presId="urn:microsoft.com/office/officeart/2005/8/layout/radial1"/>
    <dgm:cxn modelId="{A787EF3D-1412-46E3-B8F5-92CD3475EB74}" type="presOf" srcId="{7AA36584-4C91-4FE9-BEBB-23EA5F22DC7B}" destId="{1877DC4B-8021-41B0-B47B-C8523C2319FD}" srcOrd="1" destOrd="0" presId="urn:microsoft.com/office/officeart/2005/8/layout/radial1"/>
    <dgm:cxn modelId="{1167813D-7192-4943-BAFD-93178A9953E4}" srcId="{7F4856F1-A53E-41E6-8FE9-A6B94BD3ACFE}" destId="{B56AEECC-2F5F-4F8D-AB4D-A87C6B530ED9}" srcOrd="2" destOrd="0" parTransId="{55EFC058-C563-46BC-B57D-DAEBB32B1306}" sibTransId="{898ABE94-75B6-4795-8ECD-BB31333E6175}"/>
    <dgm:cxn modelId="{B109E315-9281-4043-A77C-AB4BF120750F}" srcId="{C4728DEA-190D-4EFA-AF12-02E24A740CE0}" destId="{7F4856F1-A53E-41E6-8FE9-A6B94BD3ACFE}" srcOrd="0" destOrd="0" parTransId="{EA333FF6-F702-4B7F-8755-E6C7FA5136E6}" sibTransId="{83B5405F-BD81-42BA-AF82-06350A100666}"/>
    <dgm:cxn modelId="{9A1A8D9E-C0C2-4D0F-9E99-62DB366AF9F3}" srcId="{7F4856F1-A53E-41E6-8FE9-A6B94BD3ACFE}" destId="{4C8712E0-F26E-47C8-97E4-0848D1DBB068}" srcOrd="1" destOrd="0" parTransId="{12928D9C-805E-4547-B4F6-6EACAF7DD2EA}" sibTransId="{2F46E974-92A7-4763-A49F-504463DD8F6D}"/>
    <dgm:cxn modelId="{EE63FA1B-6CA5-4BE8-8400-7C6208D25C7A}" type="presOf" srcId="{54DDA3F7-FBCF-4EF1-9CE5-183453BEE44D}" destId="{C79C4B48-2AA3-495E-A357-6BF36475F6EE}" srcOrd="0" destOrd="0" presId="urn:microsoft.com/office/officeart/2005/8/layout/radial1"/>
    <dgm:cxn modelId="{4AEFEFF1-AB6D-422D-BDBE-F62CE95ED659}" type="presOf" srcId="{12928D9C-805E-4547-B4F6-6EACAF7DD2EA}" destId="{ACF970B6-6C1F-4ED1-9081-C62ABB0D1446}" srcOrd="0" destOrd="0" presId="urn:microsoft.com/office/officeart/2005/8/layout/radial1"/>
    <dgm:cxn modelId="{E009E4E8-99EE-4AC4-8CDF-7ACE4418FBD7}" type="presOf" srcId="{55EFC058-C563-46BC-B57D-DAEBB32B1306}" destId="{B40C9C92-B043-414C-B135-C21A194384F5}" srcOrd="1" destOrd="0" presId="urn:microsoft.com/office/officeart/2005/8/layout/radial1"/>
    <dgm:cxn modelId="{6DA11DA4-2C36-4BE8-890D-11D63E06CCE8}" type="presParOf" srcId="{8E8B915B-B92B-4FD3-B35B-EDDF37945B00}" destId="{CBABA1AA-036C-47B0-84FA-5D3058D0455A}" srcOrd="0" destOrd="0" presId="urn:microsoft.com/office/officeart/2005/8/layout/radial1"/>
    <dgm:cxn modelId="{4FF88748-4F3B-41AE-8D39-FB5816BD1E51}" type="presParOf" srcId="{8E8B915B-B92B-4FD3-B35B-EDDF37945B00}" destId="{474F4946-7495-41E7-8065-EEE3F46692BA}" srcOrd="1" destOrd="0" presId="urn:microsoft.com/office/officeart/2005/8/layout/radial1"/>
    <dgm:cxn modelId="{0077FE0A-5F56-4BDC-9CDD-DE7F1497DA4B}" type="presParOf" srcId="{474F4946-7495-41E7-8065-EEE3F46692BA}" destId="{1877DC4B-8021-41B0-B47B-C8523C2319FD}" srcOrd="0" destOrd="0" presId="urn:microsoft.com/office/officeart/2005/8/layout/radial1"/>
    <dgm:cxn modelId="{BBB1D61E-91FA-4243-A036-9BFA499E37E0}" type="presParOf" srcId="{8E8B915B-B92B-4FD3-B35B-EDDF37945B00}" destId="{2F57D2D8-24F3-4775-A291-FBAAF6F8BAE4}" srcOrd="2" destOrd="0" presId="urn:microsoft.com/office/officeart/2005/8/layout/radial1"/>
    <dgm:cxn modelId="{407385C0-119B-436E-A5FF-12A69998CE9D}" type="presParOf" srcId="{8E8B915B-B92B-4FD3-B35B-EDDF37945B00}" destId="{ACF970B6-6C1F-4ED1-9081-C62ABB0D1446}" srcOrd="3" destOrd="0" presId="urn:microsoft.com/office/officeart/2005/8/layout/radial1"/>
    <dgm:cxn modelId="{8CC6703A-2F6A-482E-A2A3-CB5751AA2187}" type="presParOf" srcId="{ACF970B6-6C1F-4ED1-9081-C62ABB0D1446}" destId="{FA741179-0C4D-46B9-AE65-33D81A5ACF99}" srcOrd="0" destOrd="0" presId="urn:microsoft.com/office/officeart/2005/8/layout/radial1"/>
    <dgm:cxn modelId="{B91411CD-A255-4DB2-9D3B-7EA0B7CC56B7}" type="presParOf" srcId="{8E8B915B-B92B-4FD3-B35B-EDDF37945B00}" destId="{86347758-6DFA-4E81-81AB-F1379EAC489C}" srcOrd="4" destOrd="0" presId="urn:microsoft.com/office/officeart/2005/8/layout/radial1"/>
    <dgm:cxn modelId="{E889CC71-A6F5-46B8-8AAB-015464B179FB}" type="presParOf" srcId="{8E8B915B-B92B-4FD3-B35B-EDDF37945B00}" destId="{87A09561-C8E0-40CC-BF97-33428B549570}" srcOrd="5" destOrd="0" presId="urn:microsoft.com/office/officeart/2005/8/layout/radial1"/>
    <dgm:cxn modelId="{664070F5-D1D0-4DDF-AD89-541DBCD5AD9F}" type="presParOf" srcId="{87A09561-C8E0-40CC-BF97-33428B549570}" destId="{B40C9C92-B043-414C-B135-C21A194384F5}" srcOrd="0" destOrd="0" presId="urn:microsoft.com/office/officeart/2005/8/layout/radial1"/>
    <dgm:cxn modelId="{97E7F386-09AB-43EA-B5D6-EFE5B6501799}" type="presParOf" srcId="{8E8B915B-B92B-4FD3-B35B-EDDF37945B00}" destId="{8907F21E-D5EE-47D7-9F94-63F6043CC56A}" srcOrd="6" destOrd="0" presId="urn:microsoft.com/office/officeart/2005/8/layout/radial1"/>
    <dgm:cxn modelId="{CC40DFFC-A54F-4E00-9BC3-7CB6CBC678C4}" type="presParOf" srcId="{8E8B915B-B92B-4FD3-B35B-EDDF37945B00}" destId="{C79C4B48-2AA3-495E-A357-6BF36475F6EE}" srcOrd="7" destOrd="0" presId="urn:microsoft.com/office/officeart/2005/8/layout/radial1"/>
    <dgm:cxn modelId="{63ABC734-5263-45C0-AF94-4C7FEFFAFB9C}" type="presParOf" srcId="{C79C4B48-2AA3-495E-A357-6BF36475F6EE}" destId="{3BCCE122-9B38-488D-B365-58CD6CA55DB2}" srcOrd="0" destOrd="0" presId="urn:microsoft.com/office/officeart/2005/8/layout/radial1"/>
    <dgm:cxn modelId="{4EE90D49-BFC6-49CC-9B5A-BF03651787FE}" type="presParOf" srcId="{8E8B915B-B92B-4FD3-B35B-EDDF37945B00}" destId="{3F71D57D-EB49-4B80-A421-435F1BC04C21}"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39BFFB-DD21-4684-83CE-0EE859BE94FA}" type="doc">
      <dgm:prSet loTypeId="urn:microsoft.com/office/officeart/2005/8/layout/orgChart1" loCatId="hierarchy" qsTypeId="urn:microsoft.com/office/officeart/2005/8/quickstyle/simple1" qsCatId="simple" csTypeId="urn:microsoft.com/office/officeart/2005/8/colors/accent1_2" csCatId="accent1"/>
      <dgm:spPr/>
    </dgm:pt>
    <dgm:pt modelId="{DCC06AF4-2572-4FE2-ABDE-09BF9FDE9AE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سازماندهی تحلیل محتوا</a:t>
          </a:r>
          <a:endParaRPr kumimoji="0" lang="en-US" b="0" i="0" u="none" strike="noStrike" cap="none" normalizeH="0" baseline="0" smtClean="0">
            <a:ln>
              <a:noFill/>
            </a:ln>
            <a:solidFill>
              <a:schemeClr val="tx1"/>
            </a:solidFill>
            <a:effectLst/>
            <a:latin typeface="Arial" charset="0"/>
            <a:cs typeface="Arial" charset="0"/>
          </a:endParaRPr>
        </a:p>
      </dgm:t>
    </dgm:pt>
    <dgm:pt modelId="{F22370CA-DA67-4121-BE7D-969A699A57B6}" type="parTrans" cxnId="{660C8562-7B15-477E-92C0-EFB4405B35A2}">
      <dgm:prSet/>
      <dgm:spPr/>
    </dgm:pt>
    <dgm:pt modelId="{F29DC447-EFAC-4ED4-B217-43D25F9DD4E6}" type="sibTrans" cxnId="{660C8562-7B15-477E-92C0-EFB4405B35A2}">
      <dgm:prSet/>
      <dgm:spPr/>
    </dgm:pt>
    <dgm:pt modelId="{B37729F9-90C9-4A58-9BA5-3F83BDE2235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تحلیل مقدماتی</a:t>
          </a:r>
          <a:endParaRPr kumimoji="0" lang="en-US" b="0" i="0" u="none" strike="noStrike" cap="none" normalizeH="0" baseline="0" smtClean="0">
            <a:ln>
              <a:noFill/>
            </a:ln>
            <a:solidFill>
              <a:schemeClr val="tx1"/>
            </a:solidFill>
            <a:effectLst/>
            <a:latin typeface="Arial" charset="0"/>
            <a:cs typeface="Arial" charset="0"/>
          </a:endParaRPr>
        </a:p>
      </dgm:t>
    </dgm:pt>
    <dgm:pt modelId="{C6CA78C2-F386-4FCE-BE49-CEF121D49F04}" type="parTrans" cxnId="{78595C0A-FBAB-40E6-B00E-4121DC6216BD}">
      <dgm:prSet/>
      <dgm:spPr/>
    </dgm:pt>
    <dgm:pt modelId="{86B65E95-7B7E-48E5-A560-BA40C4E93195}" type="sibTrans" cxnId="{78595C0A-FBAB-40E6-B00E-4121DC6216BD}">
      <dgm:prSet/>
      <dgm:spPr/>
    </dgm:pt>
    <dgm:pt modelId="{3BA7C221-8ACD-43D7-94B0-7C25695F800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مطالعه آزاد</a:t>
          </a:r>
          <a:endParaRPr kumimoji="0" lang="en-US" b="0" i="0" u="none" strike="noStrike" cap="none" normalizeH="0" baseline="0" smtClean="0">
            <a:ln>
              <a:noFill/>
            </a:ln>
            <a:solidFill>
              <a:schemeClr val="tx1"/>
            </a:solidFill>
            <a:effectLst/>
            <a:latin typeface="Arial" charset="0"/>
            <a:cs typeface="Arial" charset="0"/>
          </a:endParaRPr>
        </a:p>
      </dgm:t>
    </dgm:pt>
    <dgm:pt modelId="{5ED3F5CE-9A22-45C6-BD0C-85F355D4D644}" type="parTrans" cxnId="{18BA3162-59A3-4CA5-972D-C626315E189E}">
      <dgm:prSet/>
      <dgm:spPr/>
    </dgm:pt>
    <dgm:pt modelId="{DBD01238-C45F-4788-B808-541110F24C85}" type="sibTrans" cxnId="{18BA3162-59A3-4CA5-972D-C626315E189E}">
      <dgm:prSet/>
      <dgm:spPr/>
    </dgm:pt>
    <dgm:pt modelId="{D86C8326-5F40-4AC5-B19D-AAAD164021B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انتخاب موادی که باید تحلیل شوند</a:t>
          </a:r>
          <a:endParaRPr kumimoji="0" lang="en-US" b="0" i="0" u="none" strike="noStrike" cap="none" normalizeH="0" baseline="0" smtClean="0">
            <a:ln>
              <a:noFill/>
            </a:ln>
            <a:solidFill>
              <a:schemeClr val="tx1"/>
            </a:solidFill>
            <a:effectLst/>
            <a:latin typeface="Arial" charset="0"/>
            <a:cs typeface="Arial" charset="0"/>
          </a:endParaRPr>
        </a:p>
      </dgm:t>
    </dgm:pt>
    <dgm:pt modelId="{34ADDFA5-DB6D-44A9-8876-6C849E23C513}" type="parTrans" cxnId="{7DBF87DA-4149-48BC-BD7B-4D59A9BD7F8E}">
      <dgm:prSet/>
      <dgm:spPr/>
    </dgm:pt>
    <dgm:pt modelId="{7223251D-4AC5-4D5D-9415-A3484C823D2C}" type="sibTrans" cxnId="{7DBF87DA-4149-48BC-BD7B-4D59A9BD7F8E}">
      <dgm:prSet/>
      <dgm:spPr/>
    </dgm:pt>
    <dgm:pt modelId="{03AD2990-74C6-4A8E-A447-4058312526B2}">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تنظیم فرضیات و اهداف</a:t>
          </a:r>
          <a:endParaRPr kumimoji="0" lang="en-US" b="0" i="0" u="none" strike="noStrike" cap="none" normalizeH="0" baseline="0" smtClean="0">
            <a:ln>
              <a:noFill/>
            </a:ln>
            <a:solidFill>
              <a:schemeClr val="tx1"/>
            </a:solidFill>
            <a:effectLst/>
            <a:latin typeface="Arial" charset="0"/>
            <a:cs typeface="Arial" charset="0"/>
          </a:endParaRPr>
        </a:p>
      </dgm:t>
    </dgm:pt>
    <dgm:pt modelId="{1CB1B0FD-3D84-4425-8A12-FE368F910B8B}" type="parTrans" cxnId="{840B88F7-FE30-4998-B1BF-EA8E003BAF9D}">
      <dgm:prSet/>
      <dgm:spPr/>
    </dgm:pt>
    <dgm:pt modelId="{141A69B3-30DA-407C-A68D-C8EFC7C2185F}" type="sibTrans" cxnId="{840B88F7-FE30-4998-B1BF-EA8E003BAF9D}">
      <dgm:prSet/>
      <dgm:spPr/>
    </dgm:pt>
    <dgm:pt modelId="{568709EE-89C3-413E-AA9C-7B5A88D577B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تعیین ملاکهای تفسیر نهایی</a:t>
          </a:r>
          <a:endParaRPr kumimoji="0" lang="en-US" b="0" i="0" u="none" strike="noStrike" cap="none" normalizeH="0" baseline="0" smtClean="0">
            <a:ln>
              <a:noFill/>
            </a:ln>
            <a:solidFill>
              <a:schemeClr val="tx1"/>
            </a:solidFill>
            <a:effectLst/>
            <a:latin typeface="Arial" charset="0"/>
            <a:cs typeface="Arial" charset="0"/>
          </a:endParaRPr>
        </a:p>
      </dgm:t>
    </dgm:pt>
    <dgm:pt modelId="{2A9832E8-2E0E-4E3E-866F-F3CC767C93BC}" type="parTrans" cxnId="{B7630C83-EDDE-4C1A-A606-D46191CD6890}">
      <dgm:prSet/>
      <dgm:spPr/>
    </dgm:pt>
    <dgm:pt modelId="{AFB9D0F4-C0C1-4C0F-8DB8-B174BC83061F}" type="sibTrans" cxnId="{B7630C83-EDDE-4C1A-A606-D46191CD6890}">
      <dgm:prSet/>
      <dgm:spPr/>
    </dgm:pt>
    <dgm:pt modelId="{BEEEFA7B-D565-4FEE-A1C0-9394B814C88F}">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علامت گذاری نشانه ها و تعیین معرفها</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C6B8B9CC-661F-4FDE-BD8C-98BE6B3A3E3A}" type="parTrans" cxnId="{016B58C5-10CE-4ADC-9A07-B757BF811C26}">
      <dgm:prSet/>
      <dgm:spPr/>
    </dgm:pt>
    <dgm:pt modelId="{2E712D60-A17B-4033-AF4A-F53816B51EFB}" type="sibTrans" cxnId="{016B58C5-10CE-4ADC-9A07-B757BF811C26}">
      <dgm:prSet/>
      <dgm:spPr/>
    </dgm:pt>
    <dgm:pt modelId="{ED1B8434-4AC5-46A2-84F9-3921D0EE938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آماده نمودن مواد قبل از شروع تحلیل اصلی</a:t>
          </a:r>
          <a:endParaRPr kumimoji="0" lang="en-US" b="0" i="0" u="none" strike="noStrike" cap="none" normalizeH="0" baseline="0" smtClean="0">
            <a:ln>
              <a:noFill/>
            </a:ln>
            <a:solidFill>
              <a:schemeClr val="tx1"/>
            </a:solidFill>
            <a:effectLst/>
            <a:latin typeface="Arial" charset="0"/>
            <a:cs typeface="Arial" charset="0"/>
          </a:endParaRPr>
        </a:p>
      </dgm:t>
    </dgm:pt>
    <dgm:pt modelId="{62FAD7C8-F054-4862-8E6C-5CA34C32595F}" type="parTrans" cxnId="{5A946BA4-0A9D-4CE0-93DD-B80BBF791236}">
      <dgm:prSet/>
      <dgm:spPr/>
    </dgm:pt>
    <dgm:pt modelId="{131DA264-6583-48A8-848B-781821A44AFD}" type="sibTrans" cxnId="{5A946BA4-0A9D-4CE0-93DD-B80BBF791236}">
      <dgm:prSet/>
      <dgm:spPr/>
    </dgm:pt>
    <dgm:pt modelId="{AA1E45E8-7DDE-4A76-BA2A-CFA90CC01A6F}">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استخراج مواد تحقیق</a:t>
          </a:r>
          <a:endParaRPr kumimoji="0" lang="en-US" b="0" i="0" u="none" strike="noStrike" cap="none" normalizeH="0" baseline="0" smtClean="0">
            <a:ln>
              <a:noFill/>
            </a:ln>
            <a:solidFill>
              <a:schemeClr val="tx1"/>
            </a:solidFill>
            <a:effectLst/>
            <a:latin typeface="Arial" charset="0"/>
            <a:cs typeface="Arial" charset="0"/>
          </a:endParaRPr>
        </a:p>
      </dgm:t>
    </dgm:pt>
    <dgm:pt modelId="{95025D07-8238-46EF-AF9D-3FEC5E5489FB}" type="parTrans" cxnId="{8690B8BE-E227-450F-BC99-79B02591F323}">
      <dgm:prSet/>
      <dgm:spPr/>
    </dgm:pt>
    <dgm:pt modelId="{DC29B0CA-E65C-496C-8DF6-FFFE100B526F}" type="sibTrans" cxnId="{8690B8BE-E227-450F-BC99-79B02591F323}">
      <dgm:prSet/>
      <dgm:spPr/>
    </dgm:pt>
    <dgm:pt modelId="{43BCCB82-EDD0-4168-B089-CBDC1AAFAEF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انتخاب مقوله ها (طبقات)</a:t>
          </a:r>
          <a:endParaRPr kumimoji="0" lang="en-US" b="0" i="0" u="none" strike="noStrike" cap="none" normalizeH="0" baseline="0" smtClean="0">
            <a:ln>
              <a:noFill/>
            </a:ln>
            <a:solidFill>
              <a:schemeClr val="tx1"/>
            </a:solidFill>
            <a:effectLst/>
            <a:latin typeface="Arial" charset="0"/>
            <a:cs typeface="Arial" charset="0"/>
          </a:endParaRPr>
        </a:p>
      </dgm:t>
    </dgm:pt>
    <dgm:pt modelId="{3D33E59C-EE44-4832-B28F-4B68678E4D7A}" type="parTrans" cxnId="{0BD9066A-7C60-4AB0-9EEC-44D10B6FD966}">
      <dgm:prSet/>
      <dgm:spPr/>
    </dgm:pt>
    <dgm:pt modelId="{C219BFA2-2374-4A2D-9F5E-9327F07473E2}" type="sibTrans" cxnId="{0BD9066A-7C60-4AB0-9EEC-44D10B6FD966}">
      <dgm:prSet/>
      <dgm:spPr/>
    </dgm:pt>
    <dgm:pt modelId="{19C6254D-CAAA-47D8-8B53-919F25D6D8F4}">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انتخاب واحد محتوا</a:t>
          </a:r>
          <a:endParaRPr kumimoji="0" lang="en-US" b="0" i="0" u="none" strike="noStrike" cap="none" normalizeH="0" baseline="0" smtClean="0">
            <a:ln>
              <a:noFill/>
            </a:ln>
            <a:solidFill>
              <a:schemeClr val="tx1"/>
            </a:solidFill>
            <a:effectLst/>
            <a:latin typeface="Arial" charset="0"/>
            <a:cs typeface="Arial" charset="0"/>
          </a:endParaRPr>
        </a:p>
      </dgm:t>
    </dgm:pt>
    <dgm:pt modelId="{2EEC6C14-BEDD-48E4-84FE-8C7D76DA1D3C}" type="parTrans" cxnId="{CF63D590-D54B-4785-8988-BB0B8B6CACC7}">
      <dgm:prSet/>
      <dgm:spPr/>
    </dgm:pt>
    <dgm:pt modelId="{420E5CC3-D6CB-4C9F-8877-CBA969348EEF}" type="sibTrans" cxnId="{CF63D590-D54B-4785-8988-BB0B8B6CACC7}">
      <dgm:prSet/>
      <dgm:spPr/>
    </dgm:pt>
    <dgm:pt modelId="{F848797E-4C60-4A63-82C4-439ED9974F1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انتخاب روش شمارش</a:t>
          </a:r>
          <a:endParaRPr kumimoji="0" lang="en-US" b="0" i="0" u="none" strike="noStrike" cap="none" normalizeH="0" baseline="0" smtClean="0">
            <a:ln>
              <a:noFill/>
            </a:ln>
            <a:solidFill>
              <a:schemeClr val="tx1"/>
            </a:solidFill>
            <a:effectLst/>
            <a:latin typeface="Arial" charset="0"/>
            <a:cs typeface="Arial" charset="0"/>
          </a:endParaRPr>
        </a:p>
      </dgm:t>
    </dgm:pt>
    <dgm:pt modelId="{F4A1F6C0-6A84-4785-A97A-A576578A0806}" type="parTrans" cxnId="{D0A8DD8A-E244-47B5-8603-FDC2C16DC344}">
      <dgm:prSet/>
      <dgm:spPr/>
    </dgm:pt>
    <dgm:pt modelId="{B5350E0B-0F79-483D-8786-39D1C548D8F4}" type="sibTrans" cxnId="{D0A8DD8A-E244-47B5-8603-FDC2C16DC344}">
      <dgm:prSet/>
      <dgm:spPr/>
    </dgm:pt>
    <dgm:pt modelId="{62DF5A00-67DF-492A-8203-46837418C68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بررسی نتایج و تفسیر</a:t>
          </a:r>
          <a:endParaRPr kumimoji="0" lang="en-US" b="0" i="0" u="none" strike="noStrike" cap="none" normalizeH="0" baseline="0" smtClean="0">
            <a:ln>
              <a:noFill/>
            </a:ln>
            <a:solidFill>
              <a:schemeClr val="tx1"/>
            </a:solidFill>
            <a:effectLst/>
            <a:latin typeface="Arial" charset="0"/>
            <a:cs typeface="Arial" charset="0"/>
          </a:endParaRPr>
        </a:p>
      </dgm:t>
    </dgm:pt>
    <dgm:pt modelId="{70E21274-3355-4C1E-A885-0182A23DA39A}" type="parTrans" cxnId="{291DCE86-3056-45B8-B0E1-47E675F45C43}">
      <dgm:prSet/>
      <dgm:spPr/>
    </dgm:pt>
    <dgm:pt modelId="{9046D438-7197-4925-A718-6BBA06DCFB0A}" type="sibTrans" cxnId="{291DCE86-3056-45B8-B0E1-47E675F45C43}">
      <dgm:prSet/>
      <dgm:spPr/>
    </dgm:pt>
    <dgm:pt modelId="{83867706-6408-47B7-9A6F-DB95C8090212}" type="pres">
      <dgm:prSet presAssocID="{F239BFFB-DD21-4684-83CE-0EE859BE94FA}" presName="hierChild1" presStyleCnt="0">
        <dgm:presLayoutVars>
          <dgm:orgChart val="1"/>
          <dgm:chPref val="1"/>
          <dgm:dir/>
          <dgm:animOne val="branch"/>
          <dgm:animLvl val="lvl"/>
          <dgm:resizeHandles/>
        </dgm:presLayoutVars>
      </dgm:prSet>
      <dgm:spPr/>
    </dgm:pt>
    <dgm:pt modelId="{BD78A73D-BC1F-4B8D-AEC8-72921FF0C8F7}" type="pres">
      <dgm:prSet presAssocID="{DCC06AF4-2572-4FE2-ABDE-09BF9FDE9AE7}" presName="hierRoot1" presStyleCnt="0">
        <dgm:presLayoutVars>
          <dgm:hierBranch val="l"/>
        </dgm:presLayoutVars>
      </dgm:prSet>
      <dgm:spPr/>
    </dgm:pt>
    <dgm:pt modelId="{D7FE1275-B413-4E7B-97AA-AADEBAEA53AC}" type="pres">
      <dgm:prSet presAssocID="{DCC06AF4-2572-4FE2-ABDE-09BF9FDE9AE7}" presName="rootComposite1" presStyleCnt="0"/>
      <dgm:spPr/>
    </dgm:pt>
    <dgm:pt modelId="{35C4AC00-BE7C-4770-93B9-D7939E0168D8}" type="pres">
      <dgm:prSet presAssocID="{DCC06AF4-2572-4FE2-ABDE-09BF9FDE9AE7}" presName="rootText1" presStyleLbl="node0" presStyleIdx="0" presStyleCnt="1">
        <dgm:presLayoutVars>
          <dgm:chPref val="3"/>
        </dgm:presLayoutVars>
      </dgm:prSet>
      <dgm:spPr/>
    </dgm:pt>
    <dgm:pt modelId="{944A2CD4-65CB-48C1-AAFF-0C882D98EF69}" type="pres">
      <dgm:prSet presAssocID="{DCC06AF4-2572-4FE2-ABDE-09BF9FDE9AE7}" presName="rootConnector1" presStyleLbl="node1" presStyleIdx="0" presStyleCnt="0"/>
      <dgm:spPr/>
    </dgm:pt>
    <dgm:pt modelId="{E5AFA254-9AAE-4A03-8CDB-2D36D2700B4B}" type="pres">
      <dgm:prSet presAssocID="{DCC06AF4-2572-4FE2-ABDE-09BF9FDE9AE7}" presName="hierChild2" presStyleCnt="0"/>
      <dgm:spPr/>
    </dgm:pt>
    <dgm:pt modelId="{DAB6B16D-BE38-4E2E-A3AF-EF89505F1C28}" type="pres">
      <dgm:prSet presAssocID="{C6CA78C2-F386-4FCE-BE49-CEF121D49F04}" presName="Name50" presStyleLbl="parChTrans1D2" presStyleIdx="0" presStyleCnt="3"/>
      <dgm:spPr/>
    </dgm:pt>
    <dgm:pt modelId="{6DE7465B-295B-49E5-98D1-7181EF5ACF9E}" type="pres">
      <dgm:prSet presAssocID="{B37729F9-90C9-4A58-9BA5-3F83BDE22359}" presName="hierRoot2" presStyleCnt="0">
        <dgm:presLayoutVars>
          <dgm:hierBranch val="l"/>
        </dgm:presLayoutVars>
      </dgm:prSet>
      <dgm:spPr/>
    </dgm:pt>
    <dgm:pt modelId="{6109CCBE-D456-4AE6-9D2E-AB2AE0AABBE1}" type="pres">
      <dgm:prSet presAssocID="{B37729F9-90C9-4A58-9BA5-3F83BDE22359}" presName="rootComposite" presStyleCnt="0"/>
      <dgm:spPr/>
    </dgm:pt>
    <dgm:pt modelId="{63A1543C-D386-4605-8BE5-0EC97F5FC454}" type="pres">
      <dgm:prSet presAssocID="{B37729F9-90C9-4A58-9BA5-3F83BDE22359}" presName="rootText" presStyleLbl="node2" presStyleIdx="0" presStyleCnt="3">
        <dgm:presLayoutVars>
          <dgm:chPref val="3"/>
        </dgm:presLayoutVars>
      </dgm:prSet>
      <dgm:spPr/>
    </dgm:pt>
    <dgm:pt modelId="{19BF3037-5F8D-4727-8DC5-6A2D2DB3DE54}" type="pres">
      <dgm:prSet presAssocID="{B37729F9-90C9-4A58-9BA5-3F83BDE22359}" presName="rootConnector" presStyleLbl="node2" presStyleIdx="0" presStyleCnt="3"/>
      <dgm:spPr/>
    </dgm:pt>
    <dgm:pt modelId="{BBCE0854-799D-41F1-9F8D-39641BD6C2B6}" type="pres">
      <dgm:prSet presAssocID="{B37729F9-90C9-4A58-9BA5-3F83BDE22359}" presName="hierChild4" presStyleCnt="0"/>
      <dgm:spPr/>
    </dgm:pt>
    <dgm:pt modelId="{156AC080-35B5-4DAB-B8AD-DB29CD25F0AF}" type="pres">
      <dgm:prSet presAssocID="{5ED3F5CE-9A22-45C6-BD0C-85F355D4D644}" presName="Name50" presStyleLbl="parChTrans1D3" presStyleIdx="0" presStyleCnt="9"/>
      <dgm:spPr/>
    </dgm:pt>
    <dgm:pt modelId="{FB192E4D-DF17-4517-B0A2-AC743CD3EEDC}" type="pres">
      <dgm:prSet presAssocID="{3BA7C221-8ACD-43D7-94B0-7C25695F8001}" presName="hierRoot2" presStyleCnt="0">
        <dgm:presLayoutVars>
          <dgm:hierBranch val="r"/>
        </dgm:presLayoutVars>
      </dgm:prSet>
      <dgm:spPr/>
    </dgm:pt>
    <dgm:pt modelId="{E09A1913-C277-4898-A2CD-5900812C76B3}" type="pres">
      <dgm:prSet presAssocID="{3BA7C221-8ACD-43D7-94B0-7C25695F8001}" presName="rootComposite" presStyleCnt="0"/>
      <dgm:spPr/>
    </dgm:pt>
    <dgm:pt modelId="{DC0D0BBF-99B4-4122-AF10-C2B7335F3227}" type="pres">
      <dgm:prSet presAssocID="{3BA7C221-8ACD-43D7-94B0-7C25695F8001}" presName="rootText" presStyleLbl="node3" presStyleIdx="0" presStyleCnt="9">
        <dgm:presLayoutVars>
          <dgm:chPref val="3"/>
        </dgm:presLayoutVars>
      </dgm:prSet>
      <dgm:spPr/>
    </dgm:pt>
    <dgm:pt modelId="{87A27999-CE3A-417B-A7CE-D21CE32FC4AA}" type="pres">
      <dgm:prSet presAssocID="{3BA7C221-8ACD-43D7-94B0-7C25695F8001}" presName="rootConnector" presStyleLbl="node3" presStyleIdx="0" presStyleCnt="9"/>
      <dgm:spPr/>
    </dgm:pt>
    <dgm:pt modelId="{73C927FE-0DC9-4187-99CF-1BC545332B66}" type="pres">
      <dgm:prSet presAssocID="{3BA7C221-8ACD-43D7-94B0-7C25695F8001}" presName="hierChild4" presStyleCnt="0"/>
      <dgm:spPr/>
    </dgm:pt>
    <dgm:pt modelId="{AA1F8090-A779-4767-8FE8-8E79C3228016}" type="pres">
      <dgm:prSet presAssocID="{3BA7C221-8ACD-43D7-94B0-7C25695F8001}" presName="hierChild5" presStyleCnt="0"/>
      <dgm:spPr/>
    </dgm:pt>
    <dgm:pt modelId="{14D967A6-3BAE-456C-80A9-41FF421BB894}" type="pres">
      <dgm:prSet presAssocID="{34ADDFA5-DB6D-44A9-8876-6C849E23C513}" presName="Name50" presStyleLbl="parChTrans1D3" presStyleIdx="1" presStyleCnt="9"/>
      <dgm:spPr/>
    </dgm:pt>
    <dgm:pt modelId="{AC3584F0-C007-495A-8B2C-1B7AB09F0526}" type="pres">
      <dgm:prSet presAssocID="{D86C8326-5F40-4AC5-B19D-AAAD164021B1}" presName="hierRoot2" presStyleCnt="0">
        <dgm:presLayoutVars>
          <dgm:hierBranch val="r"/>
        </dgm:presLayoutVars>
      </dgm:prSet>
      <dgm:spPr/>
    </dgm:pt>
    <dgm:pt modelId="{6CFA1ED2-DA23-4E96-A4C4-39E09221BB40}" type="pres">
      <dgm:prSet presAssocID="{D86C8326-5F40-4AC5-B19D-AAAD164021B1}" presName="rootComposite" presStyleCnt="0"/>
      <dgm:spPr/>
    </dgm:pt>
    <dgm:pt modelId="{6262FACB-5DE3-444E-AE78-8CDE9C78BAE4}" type="pres">
      <dgm:prSet presAssocID="{D86C8326-5F40-4AC5-B19D-AAAD164021B1}" presName="rootText" presStyleLbl="node3" presStyleIdx="1" presStyleCnt="9">
        <dgm:presLayoutVars>
          <dgm:chPref val="3"/>
        </dgm:presLayoutVars>
      </dgm:prSet>
      <dgm:spPr/>
    </dgm:pt>
    <dgm:pt modelId="{3001FA45-2797-4CE3-9234-2046C6079CF3}" type="pres">
      <dgm:prSet presAssocID="{D86C8326-5F40-4AC5-B19D-AAAD164021B1}" presName="rootConnector" presStyleLbl="node3" presStyleIdx="1" presStyleCnt="9"/>
      <dgm:spPr/>
    </dgm:pt>
    <dgm:pt modelId="{6D5704AC-8841-4D25-88D3-1BD74053F44F}" type="pres">
      <dgm:prSet presAssocID="{D86C8326-5F40-4AC5-B19D-AAAD164021B1}" presName="hierChild4" presStyleCnt="0"/>
      <dgm:spPr/>
    </dgm:pt>
    <dgm:pt modelId="{3070444E-82BB-4D32-850C-7C976D85D0F3}" type="pres">
      <dgm:prSet presAssocID="{D86C8326-5F40-4AC5-B19D-AAAD164021B1}" presName="hierChild5" presStyleCnt="0"/>
      <dgm:spPr/>
    </dgm:pt>
    <dgm:pt modelId="{7628481A-F66D-48B3-990E-BA12F6BFD74F}" type="pres">
      <dgm:prSet presAssocID="{1CB1B0FD-3D84-4425-8A12-FE368F910B8B}" presName="Name50" presStyleLbl="parChTrans1D3" presStyleIdx="2" presStyleCnt="9"/>
      <dgm:spPr/>
    </dgm:pt>
    <dgm:pt modelId="{C5CBA625-FCF9-40DB-B262-205ED121FFB1}" type="pres">
      <dgm:prSet presAssocID="{03AD2990-74C6-4A8E-A447-4058312526B2}" presName="hierRoot2" presStyleCnt="0">
        <dgm:presLayoutVars>
          <dgm:hierBranch val="r"/>
        </dgm:presLayoutVars>
      </dgm:prSet>
      <dgm:spPr/>
    </dgm:pt>
    <dgm:pt modelId="{9871BD66-899D-45B9-95AE-1086CA2A1CE6}" type="pres">
      <dgm:prSet presAssocID="{03AD2990-74C6-4A8E-A447-4058312526B2}" presName="rootComposite" presStyleCnt="0"/>
      <dgm:spPr/>
    </dgm:pt>
    <dgm:pt modelId="{814DEB0A-EB99-4649-8766-722C9B2EA34E}" type="pres">
      <dgm:prSet presAssocID="{03AD2990-74C6-4A8E-A447-4058312526B2}" presName="rootText" presStyleLbl="node3" presStyleIdx="2" presStyleCnt="9">
        <dgm:presLayoutVars>
          <dgm:chPref val="3"/>
        </dgm:presLayoutVars>
      </dgm:prSet>
      <dgm:spPr/>
    </dgm:pt>
    <dgm:pt modelId="{A14D12ED-AD88-4D54-81C3-09E1F4D79DF9}" type="pres">
      <dgm:prSet presAssocID="{03AD2990-74C6-4A8E-A447-4058312526B2}" presName="rootConnector" presStyleLbl="node3" presStyleIdx="2" presStyleCnt="9"/>
      <dgm:spPr/>
    </dgm:pt>
    <dgm:pt modelId="{E059BF3C-8EEE-42FA-8A05-177A493160EC}" type="pres">
      <dgm:prSet presAssocID="{03AD2990-74C6-4A8E-A447-4058312526B2}" presName="hierChild4" presStyleCnt="0"/>
      <dgm:spPr/>
    </dgm:pt>
    <dgm:pt modelId="{6A3E2AF1-93EB-44E8-87D1-8E404930E79B}" type="pres">
      <dgm:prSet presAssocID="{03AD2990-74C6-4A8E-A447-4058312526B2}" presName="hierChild5" presStyleCnt="0"/>
      <dgm:spPr/>
    </dgm:pt>
    <dgm:pt modelId="{DDED5A33-1695-4CA9-AD27-4B81CF98F457}" type="pres">
      <dgm:prSet presAssocID="{2A9832E8-2E0E-4E3E-866F-F3CC767C93BC}" presName="Name50" presStyleLbl="parChTrans1D3" presStyleIdx="3" presStyleCnt="9"/>
      <dgm:spPr/>
    </dgm:pt>
    <dgm:pt modelId="{AF6F57AD-7DE3-4650-BCF2-13093BFC4A3B}" type="pres">
      <dgm:prSet presAssocID="{568709EE-89C3-413E-AA9C-7B5A88D577B1}" presName="hierRoot2" presStyleCnt="0">
        <dgm:presLayoutVars>
          <dgm:hierBranch val="l"/>
        </dgm:presLayoutVars>
      </dgm:prSet>
      <dgm:spPr/>
    </dgm:pt>
    <dgm:pt modelId="{4F48AFD8-5B8A-4A55-91C3-6D6361764926}" type="pres">
      <dgm:prSet presAssocID="{568709EE-89C3-413E-AA9C-7B5A88D577B1}" presName="rootComposite" presStyleCnt="0"/>
      <dgm:spPr/>
    </dgm:pt>
    <dgm:pt modelId="{AE64CE20-D793-4CBD-89AE-876F30A0928E}" type="pres">
      <dgm:prSet presAssocID="{568709EE-89C3-413E-AA9C-7B5A88D577B1}" presName="rootText" presStyleLbl="node3" presStyleIdx="3" presStyleCnt="9">
        <dgm:presLayoutVars>
          <dgm:chPref val="3"/>
        </dgm:presLayoutVars>
      </dgm:prSet>
      <dgm:spPr/>
    </dgm:pt>
    <dgm:pt modelId="{63E548F2-D50D-44F4-930E-83D68A47B0B8}" type="pres">
      <dgm:prSet presAssocID="{568709EE-89C3-413E-AA9C-7B5A88D577B1}" presName="rootConnector" presStyleLbl="node3" presStyleIdx="3" presStyleCnt="9"/>
      <dgm:spPr/>
    </dgm:pt>
    <dgm:pt modelId="{36205063-E5BF-4175-B1B0-36CC8CB2F298}" type="pres">
      <dgm:prSet presAssocID="{568709EE-89C3-413E-AA9C-7B5A88D577B1}" presName="hierChild4" presStyleCnt="0"/>
      <dgm:spPr/>
    </dgm:pt>
    <dgm:pt modelId="{120DD5FC-0EE8-44BD-9AFC-ED1D20DC16BB}" type="pres">
      <dgm:prSet presAssocID="{568709EE-89C3-413E-AA9C-7B5A88D577B1}" presName="hierChild5" presStyleCnt="0"/>
      <dgm:spPr/>
    </dgm:pt>
    <dgm:pt modelId="{7D2B2BA1-832E-452A-9A3C-E032FD374E65}" type="pres">
      <dgm:prSet presAssocID="{C6B8B9CC-661F-4FDE-BD8C-98BE6B3A3E3A}" presName="Name50" presStyleLbl="parChTrans1D3" presStyleIdx="4" presStyleCnt="9"/>
      <dgm:spPr/>
    </dgm:pt>
    <dgm:pt modelId="{A2596769-447F-431D-9E86-0EFC167442DF}" type="pres">
      <dgm:prSet presAssocID="{BEEEFA7B-D565-4FEE-A1C0-9394B814C88F}" presName="hierRoot2" presStyleCnt="0">
        <dgm:presLayoutVars>
          <dgm:hierBranch val="l"/>
        </dgm:presLayoutVars>
      </dgm:prSet>
      <dgm:spPr/>
    </dgm:pt>
    <dgm:pt modelId="{613EEE80-364F-495B-9A73-803DCAD99D03}" type="pres">
      <dgm:prSet presAssocID="{BEEEFA7B-D565-4FEE-A1C0-9394B814C88F}" presName="rootComposite" presStyleCnt="0"/>
      <dgm:spPr/>
    </dgm:pt>
    <dgm:pt modelId="{68EC34C0-8D46-4905-9E85-482C4C732FB5}" type="pres">
      <dgm:prSet presAssocID="{BEEEFA7B-D565-4FEE-A1C0-9394B814C88F}" presName="rootText" presStyleLbl="node3" presStyleIdx="4" presStyleCnt="9">
        <dgm:presLayoutVars>
          <dgm:chPref val="3"/>
        </dgm:presLayoutVars>
      </dgm:prSet>
      <dgm:spPr/>
    </dgm:pt>
    <dgm:pt modelId="{EBDFE32C-7716-4EA0-98E5-222DEAF659AF}" type="pres">
      <dgm:prSet presAssocID="{BEEEFA7B-D565-4FEE-A1C0-9394B814C88F}" presName="rootConnector" presStyleLbl="node3" presStyleIdx="4" presStyleCnt="9"/>
      <dgm:spPr/>
    </dgm:pt>
    <dgm:pt modelId="{35C5ABBB-2E84-4F56-927E-B1143B2C6C80}" type="pres">
      <dgm:prSet presAssocID="{BEEEFA7B-D565-4FEE-A1C0-9394B814C88F}" presName="hierChild4" presStyleCnt="0"/>
      <dgm:spPr/>
    </dgm:pt>
    <dgm:pt modelId="{598E0113-F3D7-410A-9500-4A418B02EEF9}" type="pres">
      <dgm:prSet presAssocID="{BEEEFA7B-D565-4FEE-A1C0-9394B814C88F}" presName="hierChild5" presStyleCnt="0"/>
      <dgm:spPr/>
    </dgm:pt>
    <dgm:pt modelId="{7B4B5B31-3DA6-47A7-A526-524C614DF356}" type="pres">
      <dgm:prSet presAssocID="{62FAD7C8-F054-4862-8E6C-5CA34C32595F}" presName="Name50" presStyleLbl="parChTrans1D3" presStyleIdx="5" presStyleCnt="9"/>
      <dgm:spPr/>
    </dgm:pt>
    <dgm:pt modelId="{F384130F-792E-4CDD-B861-BE6C3274C76B}" type="pres">
      <dgm:prSet presAssocID="{ED1B8434-4AC5-46A2-84F9-3921D0EE938E}" presName="hierRoot2" presStyleCnt="0">
        <dgm:presLayoutVars>
          <dgm:hierBranch val="l"/>
        </dgm:presLayoutVars>
      </dgm:prSet>
      <dgm:spPr/>
    </dgm:pt>
    <dgm:pt modelId="{C711200F-4742-48C7-8334-B5010C36F8A1}" type="pres">
      <dgm:prSet presAssocID="{ED1B8434-4AC5-46A2-84F9-3921D0EE938E}" presName="rootComposite" presStyleCnt="0"/>
      <dgm:spPr/>
    </dgm:pt>
    <dgm:pt modelId="{5CF4A28E-739B-4575-9B75-AA083170154A}" type="pres">
      <dgm:prSet presAssocID="{ED1B8434-4AC5-46A2-84F9-3921D0EE938E}" presName="rootText" presStyleLbl="node3" presStyleIdx="5" presStyleCnt="9">
        <dgm:presLayoutVars>
          <dgm:chPref val="3"/>
        </dgm:presLayoutVars>
      </dgm:prSet>
      <dgm:spPr/>
    </dgm:pt>
    <dgm:pt modelId="{28A4EA5E-2CDB-49DB-AF9A-62EE7DA987A2}" type="pres">
      <dgm:prSet presAssocID="{ED1B8434-4AC5-46A2-84F9-3921D0EE938E}" presName="rootConnector" presStyleLbl="node3" presStyleIdx="5" presStyleCnt="9"/>
      <dgm:spPr/>
    </dgm:pt>
    <dgm:pt modelId="{6D15A7CA-FD03-4976-9BAD-CE402A330049}" type="pres">
      <dgm:prSet presAssocID="{ED1B8434-4AC5-46A2-84F9-3921D0EE938E}" presName="hierChild4" presStyleCnt="0"/>
      <dgm:spPr/>
    </dgm:pt>
    <dgm:pt modelId="{911FC84D-4205-4FE8-8845-122A6A4684BB}" type="pres">
      <dgm:prSet presAssocID="{ED1B8434-4AC5-46A2-84F9-3921D0EE938E}" presName="hierChild5" presStyleCnt="0"/>
      <dgm:spPr/>
    </dgm:pt>
    <dgm:pt modelId="{688DB1D0-C2A8-47C2-8DA7-03C42DA1E2FC}" type="pres">
      <dgm:prSet presAssocID="{B37729F9-90C9-4A58-9BA5-3F83BDE22359}" presName="hierChild5" presStyleCnt="0"/>
      <dgm:spPr/>
    </dgm:pt>
    <dgm:pt modelId="{B8D519C0-2879-4329-A631-FAA1E92FE3A0}" type="pres">
      <dgm:prSet presAssocID="{95025D07-8238-46EF-AF9D-3FEC5E5489FB}" presName="Name50" presStyleLbl="parChTrans1D2" presStyleIdx="1" presStyleCnt="3"/>
      <dgm:spPr/>
    </dgm:pt>
    <dgm:pt modelId="{B9F583FE-408B-4935-95E2-740782616031}" type="pres">
      <dgm:prSet presAssocID="{AA1E45E8-7DDE-4A76-BA2A-CFA90CC01A6F}" presName="hierRoot2" presStyleCnt="0">
        <dgm:presLayoutVars>
          <dgm:hierBranch val="l"/>
        </dgm:presLayoutVars>
      </dgm:prSet>
      <dgm:spPr/>
    </dgm:pt>
    <dgm:pt modelId="{0191F7F8-791C-4A4E-8EC0-0CA42C6DC5D9}" type="pres">
      <dgm:prSet presAssocID="{AA1E45E8-7DDE-4A76-BA2A-CFA90CC01A6F}" presName="rootComposite" presStyleCnt="0"/>
      <dgm:spPr/>
    </dgm:pt>
    <dgm:pt modelId="{0192B0D1-61BC-4374-94B5-2D57A714131F}" type="pres">
      <dgm:prSet presAssocID="{AA1E45E8-7DDE-4A76-BA2A-CFA90CC01A6F}" presName="rootText" presStyleLbl="node2" presStyleIdx="1" presStyleCnt="3">
        <dgm:presLayoutVars>
          <dgm:chPref val="3"/>
        </dgm:presLayoutVars>
      </dgm:prSet>
      <dgm:spPr/>
    </dgm:pt>
    <dgm:pt modelId="{3AD4401F-09F0-4B9C-B728-9CB2A1CDD5A7}" type="pres">
      <dgm:prSet presAssocID="{AA1E45E8-7DDE-4A76-BA2A-CFA90CC01A6F}" presName="rootConnector" presStyleLbl="node2" presStyleIdx="1" presStyleCnt="3"/>
      <dgm:spPr/>
    </dgm:pt>
    <dgm:pt modelId="{8EC3CE37-8F4F-44C2-B4BE-A3FD320674DF}" type="pres">
      <dgm:prSet presAssocID="{AA1E45E8-7DDE-4A76-BA2A-CFA90CC01A6F}" presName="hierChild4" presStyleCnt="0"/>
      <dgm:spPr/>
    </dgm:pt>
    <dgm:pt modelId="{F8B8BCEB-5B45-4654-BCBC-431D9785E9F5}" type="pres">
      <dgm:prSet presAssocID="{3D33E59C-EE44-4832-B28F-4B68678E4D7A}" presName="Name50" presStyleLbl="parChTrans1D3" presStyleIdx="6" presStyleCnt="9"/>
      <dgm:spPr/>
    </dgm:pt>
    <dgm:pt modelId="{F189B0A8-1517-4130-8D24-95C3FC3CD14B}" type="pres">
      <dgm:prSet presAssocID="{43BCCB82-EDD0-4168-B089-CBDC1AAFAEF7}" presName="hierRoot2" presStyleCnt="0">
        <dgm:presLayoutVars>
          <dgm:hierBranch val="r"/>
        </dgm:presLayoutVars>
      </dgm:prSet>
      <dgm:spPr/>
    </dgm:pt>
    <dgm:pt modelId="{D8EB21F6-945A-4C19-BF8A-C0D2D1C612E3}" type="pres">
      <dgm:prSet presAssocID="{43BCCB82-EDD0-4168-B089-CBDC1AAFAEF7}" presName="rootComposite" presStyleCnt="0"/>
      <dgm:spPr/>
    </dgm:pt>
    <dgm:pt modelId="{4A6A3064-D388-4D9A-845D-D935E3D32E38}" type="pres">
      <dgm:prSet presAssocID="{43BCCB82-EDD0-4168-B089-CBDC1AAFAEF7}" presName="rootText" presStyleLbl="node3" presStyleIdx="6" presStyleCnt="9">
        <dgm:presLayoutVars>
          <dgm:chPref val="3"/>
        </dgm:presLayoutVars>
      </dgm:prSet>
      <dgm:spPr/>
    </dgm:pt>
    <dgm:pt modelId="{91DDFAC8-1983-40ED-8EC8-05D0EC2CFD30}" type="pres">
      <dgm:prSet presAssocID="{43BCCB82-EDD0-4168-B089-CBDC1AAFAEF7}" presName="rootConnector" presStyleLbl="node3" presStyleIdx="6" presStyleCnt="9"/>
      <dgm:spPr/>
    </dgm:pt>
    <dgm:pt modelId="{F6C62713-D29D-4C01-9110-DD77FD627F14}" type="pres">
      <dgm:prSet presAssocID="{43BCCB82-EDD0-4168-B089-CBDC1AAFAEF7}" presName="hierChild4" presStyleCnt="0"/>
      <dgm:spPr/>
    </dgm:pt>
    <dgm:pt modelId="{5F0F0552-01EC-4758-94E2-43954A9D060C}" type="pres">
      <dgm:prSet presAssocID="{43BCCB82-EDD0-4168-B089-CBDC1AAFAEF7}" presName="hierChild5" presStyleCnt="0"/>
      <dgm:spPr/>
    </dgm:pt>
    <dgm:pt modelId="{55FBEA85-B585-4147-AA49-4EDD88832109}" type="pres">
      <dgm:prSet presAssocID="{2EEC6C14-BEDD-48E4-84FE-8C7D76DA1D3C}" presName="Name50" presStyleLbl="parChTrans1D3" presStyleIdx="7" presStyleCnt="9"/>
      <dgm:spPr/>
    </dgm:pt>
    <dgm:pt modelId="{6826B223-9E43-4249-A5BF-68A7E3B0D9FD}" type="pres">
      <dgm:prSet presAssocID="{19C6254D-CAAA-47D8-8B53-919F25D6D8F4}" presName="hierRoot2" presStyleCnt="0">
        <dgm:presLayoutVars>
          <dgm:hierBranch val="r"/>
        </dgm:presLayoutVars>
      </dgm:prSet>
      <dgm:spPr/>
    </dgm:pt>
    <dgm:pt modelId="{9A720341-3576-4DA5-86F6-29C0972D280D}" type="pres">
      <dgm:prSet presAssocID="{19C6254D-CAAA-47D8-8B53-919F25D6D8F4}" presName="rootComposite" presStyleCnt="0"/>
      <dgm:spPr/>
    </dgm:pt>
    <dgm:pt modelId="{EBBB688A-9EC6-46F3-8DC5-FA689D15EE2A}" type="pres">
      <dgm:prSet presAssocID="{19C6254D-CAAA-47D8-8B53-919F25D6D8F4}" presName="rootText" presStyleLbl="node3" presStyleIdx="7" presStyleCnt="9">
        <dgm:presLayoutVars>
          <dgm:chPref val="3"/>
        </dgm:presLayoutVars>
      </dgm:prSet>
      <dgm:spPr/>
    </dgm:pt>
    <dgm:pt modelId="{7B4D5D8D-AED8-4D09-B01E-E7F8E0BC7064}" type="pres">
      <dgm:prSet presAssocID="{19C6254D-CAAA-47D8-8B53-919F25D6D8F4}" presName="rootConnector" presStyleLbl="node3" presStyleIdx="7" presStyleCnt="9"/>
      <dgm:spPr/>
    </dgm:pt>
    <dgm:pt modelId="{7E186DB8-0DF1-4BF9-BAE2-628FA0E0E4F7}" type="pres">
      <dgm:prSet presAssocID="{19C6254D-CAAA-47D8-8B53-919F25D6D8F4}" presName="hierChild4" presStyleCnt="0"/>
      <dgm:spPr/>
    </dgm:pt>
    <dgm:pt modelId="{1C3CA6BF-82B6-4848-9285-3EE2C0F53D88}" type="pres">
      <dgm:prSet presAssocID="{19C6254D-CAAA-47D8-8B53-919F25D6D8F4}" presName="hierChild5" presStyleCnt="0"/>
      <dgm:spPr/>
    </dgm:pt>
    <dgm:pt modelId="{C4E79BF9-0F5F-49CF-A645-FC09765B3BED}" type="pres">
      <dgm:prSet presAssocID="{F4A1F6C0-6A84-4785-A97A-A576578A0806}" presName="Name50" presStyleLbl="parChTrans1D3" presStyleIdx="8" presStyleCnt="9"/>
      <dgm:spPr/>
    </dgm:pt>
    <dgm:pt modelId="{DEDE3689-C134-4C3A-99A8-5795E8146261}" type="pres">
      <dgm:prSet presAssocID="{F848797E-4C60-4A63-82C4-439ED9974F1E}" presName="hierRoot2" presStyleCnt="0">
        <dgm:presLayoutVars>
          <dgm:hierBranch val="r"/>
        </dgm:presLayoutVars>
      </dgm:prSet>
      <dgm:spPr/>
    </dgm:pt>
    <dgm:pt modelId="{0B708BE6-61EE-42ED-A40B-5A6C21CCFF5E}" type="pres">
      <dgm:prSet presAssocID="{F848797E-4C60-4A63-82C4-439ED9974F1E}" presName="rootComposite" presStyleCnt="0"/>
      <dgm:spPr/>
    </dgm:pt>
    <dgm:pt modelId="{4D12A866-3DEA-4929-A6EF-D7492F8642C5}" type="pres">
      <dgm:prSet presAssocID="{F848797E-4C60-4A63-82C4-439ED9974F1E}" presName="rootText" presStyleLbl="node3" presStyleIdx="8" presStyleCnt="9">
        <dgm:presLayoutVars>
          <dgm:chPref val="3"/>
        </dgm:presLayoutVars>
      </dgm:prSet>
      <dgm:spPr/>
    </dgm:pt>
    <dgm:pt modelId="{017C402A-F536-4C2C-ACCC-17FDDAC4E9B4}" type="pres">
      <dgm:prSet presAssocID="{F848797E-4C60-4A63-82C4-439ED9974F1E}" presName="rootConnector" presStyleLbl="node3" presStyleIdx="8" presStyleCnt="9"/>
      <dgm:spPr/>
    </dgm:pt>
    <dgm:pt modelId="{CCABAF36-2AA1-4E67-BDE7-4DBC7E0401A8}" type="pres">
      <dgm:prSet presAssocID="{F848797E-4C60-4A63-82C4-439ED9974F1E}" presName="hierChild4" presStyleCnt="0"/>
      <dgm:spPr/>
    </dgm:pt>
    <dgm:pt modelId="{758CC511-3687-4398-8851-B1966F443093}" type="pres">
      <dgm:prSet presAssocID="{F848797E-4C60-4A63-82C4-439ED9974F1E}" presName="hierChild5" presStyleCnt="0"/>
      <dgm:spPr/>
    </dgm:pt>
    <dgm:pt modelId="{D43803BD-D805-41D3-AF13-D83E1A2812F6}" type="pres">
      <dgm:prSet presAssocID="{AA1E45E8-7DDE-4A76-BA2A-CFA90CC01A6F}" presName="hierChild5" presStyleCnt="0"/>
      <dgm:spPr/>
    </dgm:pt>
    <dgm:pt modelId="{B047DE6F-ECB5-4EC0-88AA-5B0B5BAF616C}" type="pres">
      <dgm:prSet presAssocID="{70E21274-3355-4C1E-A885-0182A23DA39A}" presName="Name50" presStyleLbl="parChTrans1D2" presStyleIdx="2" presStyleCnt="3"/>
      <dgm:spPr/>
    </dgm:pt>
    <dgm:pt modelId="{AE52D9C1-2D79-4075-8657-F59AFC683E79}" type="pres">
      <dgm:prSet presAssocID="{62DF5A00-67DF-492A-8203-46837418C683}" presName="hierRoot2" presStyleCnt="0">
        <dgm:presLayoutVars>
          <dgm:hierBranch/>
        </dgm:presLayoutVars>
      </dgm:prSet>
      <dgm:spPr/>
    </dgm:pt>
    <dgm:pt modelId="{63759BEF-05DE-4602-82B3-146CED31D3B0}" type="pres">
      <dgm:prSet presAssocID="{62DF5A00-67DF-492A-8203-46837418C683}" presName="rootComposite" presStyleCnt="0"/>
      <dgm:spPr/>
    </dgm:pt>
    <dgm:pt modelId="{BDCEA616-012B-428C-A4D3-FC04C8F67510}" type="pres">
      <dgm:prSet presAssocID="{62DF5A00-67DF-492A-8203-46837418C683}" presName="rootText" presStyleLbl="node2" presStyleIdx="2" presStyleCnt="3">
        <dgm:presLayoutVars>
          <dgm:chPref val="3"/>
        </dgm:presLayoutVars>
      </dgm:prSet>
      <dgm:spPr/>
    </dgm:pt>
    <dgm:pt modelId="{728A07FF-30DF-4CC3-9387-7B8242F335C9}" type="pres">
      <dgm:prSet presAssocID="{62DF5A00-67DF-492A-8203-46837418C683}" presName="rootConnector" presStyleLbl="node2" presStyleIdx="2" presStyleCnt="3"/>
      <dgm:spPr/>
    </dgm:pt>
    <dgm:pt modelId="{AAB29D4A-4CB7-4999-A402-FC7C968C6B6C}" type="pres">
      <dgm:prSet presAssocID="{62DF5A00-67DF-492A-8203-46837418C683}" presName="hierChild4" presStyleCnt="0"/>
      <dgm:spPr/>
    </dgm:pt>
    <dgm:pt modelId="{3BD1DF0C-4E75-4C3D-9316-7039C2996CDA}" type="pres">
      <dgm:prSet presAssocID="{62DF5A00-67DF-492A-8203-46837418C683}" presName="hierChild5" presStyleCnt="0"/>
      <dgm:spPr/>
    </dgm:pt>
    <dgm:pt modelId="{98914456-1658-40AD-A189-D4968F6925AF}" type="pres">
      <dgm:prSet presAssocID="{DCC06AF4-2572-4FE2-ABDE-09BF9FDE9AE7}" presName="hierChild3" presStyleCnt="0"/>
      <dgm:spPr/>
    </dgm:pt>
  </dgm:ptLst>
  <dgm:cxnLst>
    <dgm:cxn modelId="{590812A1-09EF-43A0-9E2B-FFB08F6EEF40}" type="presOf" srcId="{568709EE-89C3-413E-AA9C-7B5A88D577B1}" destId="{63E548F2-D50D-44F4-930E-83D68A47B0B8}" srcOrd="1" destOrd="0" presId="urn:microsoft.com/office/officeart/2005/8/layout/orgChart1"/>
    <dgm:cxn modelId="{88E99EEF-A5A8-4039-AEEC-E534BD18A667}" type="presOf" srcId="{DCC06AF4-2572-4FE2-ABDE-09BF9FDE9AE7}" destId="{944A2CD4-65CB-48C1-AAFF-0C882D98EF69}" srcOrd="1" destOrd="0" presId="urn:microsoft.com/office/officeart/2005/8/layout/orgChart1"/>
    <dgm:cxn modelId="{5A946BA4-0A9D-4CE0-93DD-B80BBF791236}" srcId="{B37729F9-90C9-4A58-9BA5-3F83BDE22359}" destId="{ED1B8434-4AC5-46A2-84F9-3921D0EE938E}" srcOrd="5" destOrd="0" parTransId="{62FAD7C8-F054-4862-8E6C-5CA34C32595F}" sibTransId="{131DA264-6583-48A8-848B-781821A44AFD}"/>
    <dgm:cxn modelId="{5B429D8D-08FB-47B2-9CE2-E6DA6401FCFB}" type="presOf" srcId="{AA1E45E8-7DDE-4A76-BA2A-CFA90CC01A6F}" destId="{0192B0D1-61BC-4374-94B5-2D57A714131F}" srcOrd="0" destOrd="0" presId="urn:microsoft.com/office/officeart/2005/8/layout/orgChart1"/>
    <dgm:cxn modelId="{840B88F7-FE30-4998-B1BF-EA8E003BAF9D}" srcId="{B37729F9-90C9-4A58-9BA5-3F83BDE22359}" destId="{03AD2990-74C6-4A8E-A447-4058312526B2}" srcOrd="2" destOrd="0" parTransId="{1CB1B0FD-3D84-4425-8A12-FE368F910B8B}" sibTransId="{141A69B3-30DA-407C-A68D-C8EFC7C2185F}"/>
    <dgm:cxn modelId="{2E3510C5-DEEA-4FEB-90DE-E14367D86B52}" type="presOf" srcId="{3BA7C221-8ACD-43D7-94B0-7C25695F8001}" destId="{DC0D0BBF-99B4-4122-AF10-C2B7335F3227}" srcOrd="0" destOrd="0" presId="urn:microsoft.com/office/officeart/2005/8/layout/orgChart1"/>
    <dgm:cxn modelId="{5AF9161F-637E-403E-8B7A-A97FF2655201}" type="presOf" srcId="{95025D07-8238-46EF-AF9D-3FEC5E5489FB}" destId="{B8D519C0-2879-4329-A631-FAA1E92FE3A0}" srcOrd="0" destOrd="0" presId="urn:microsoft.com/office/officeart/2005/8/layout/orgChart1"/>
    <dgm:cxn modelId="{5C80B44D-4B56-4780-A969-8EDEC20B6901}" type="presOf" srcId="{D86C8326-5F40-4AC5-B19D-AAAD164021B1}" destId="{6262FACB-5DE3-444E-AE78-8CDE9C78BAE4}" srcOrd="0" destOrd="0" presId="urn:microsoft.com/office/officeart/2005/8/layout/orgChart1"/>
    <dgm:cxn modelId="{831A5ABD-6A9D-44BF-9566-6546BEF7DED0}" type="presOf" srcId="{C6CA78C2-F386-4FCE-BE49-CEF121D49F04}" destId="{DAB6B16D-BE38-4E2E-A3AF-EF89505F1C28}" srcOrd="0" destOrd="0" presId="urn:microsoft.com/office/officeart/2005/8/layout/orgChart1"/>
    <dgm:cxn modelId="{DDC3D4AD-0997-444A-AC44-C4E895EB6195}" type="presOf" srcId="{5ED3F5CE-9A22-45C6-BD0C-85F355D4D644}" destId="{156AC080-35B5-4DAB-B8AD-DB29CD25F0AF}" srcOrd="0" destOrd="0" presId="urn:microsoft.com/office/officeart/2005/8/layout/orgChart1"/>
    <dgm:cxn modelId="{78FEBD68-22FD-40FB-9F3F-1B5FB1328ACA}" type="presOf" srcId="{62DF5A00-67DF-492A-8203-46837418C683}" destId="{BDCEA616-012B-428C-A4D3-FC04C8F67510}" srcOrd="0" destOrd="0" presId="urn:microsoft.com/office/officeart/2005/8/layout/orgChart1"/>
    <dgm:cxn modelId="{2195E12D-0548-46E3-98CC-410BE2C28DB2}" type="presOf" srcId="{DCC06AF4-2572-4FE2-ABDE-09BF9FDE9AE7}" destId="{35C4AC00-BE7C-4770-93B9-D7939E0168D8}" srcOrd="0" destOrd="0" presId="urn:microsoft.com/office/officeart/2005/8/layout/orgChart1"/>
    <dgm:cxn modelId="{B0A606B2-67A0-43B6-A0B0-4DD722B9C591}" type="presOf" srcId="{62DF5A00-67DF-492A-8203-46837418C683}" destId="{728A07FF-30DF-4CC3-9387-7B8242F335C9}" srcOrd="1" destOrd="0" presId="urn:microsoft.com/office/officeart/2005/8/layout/orgChart1"/>
    <dgm:cxn modelId="{B056D161-8729-4468-8B9C-852123B7DA20}" type="presOf" srcId="{43BCCB82-EDD0-4168-B089-CBDC1AAFAEF7}" destId="{4A6A3064-D388-4D9A-845D-D935E3D32E38}" srcOrd="0" destOrd="0" presId="urn:microsoft.com/office/officeart/2005/8/layout/orgChart1"/>
    <dgm:cxn modelId="{CF63D590-D54B-4785-8988-BB0B8B6CACC7}" srcId="{AA1E45E8-7DDE-4A76-BA2A-CFA90CC01A6F}" destId="{19C6254D-CAAA-47D8-8B53-919F25D6D8F4}" srcOrd="1" destOrd="0" parTransId="{2EEC6C14-BEDD-48E4-84FE-8C7D76DA1D3C}" sibTransId="{420E5CC3-D6CB-4C9F-8877-CBA969348EEF}"/>
    <dgm:cxn modelId="{E0033657-A8AD-4D39-9B0D-A18091AE7633}" type="presOf" srcId="{BEEEFA7B-D565-4FEE-A1C0-9394B814C88F}" destId="{68EC34C0-8D46-4905-9E85-482C4C732FB5}" srcOrd="0" destOrd="0" presId="urn:microsoft.com/office/officeart/2005/8/layout/orgChart1"/>
    <dgm:cxn modelId="{B50C5563-06D6-4C1F-9673-3FF8F7A531B4}" type="presOf" srcId="{1CB1B0FD-3D84-4425-8A12-FE368F910B8B}" destId="{7628481A-F66D-48B3-990E-BA12F6BFD74F}" srcOrd="0" destOrd="0" presId="urn:microsoft.com/office/officeart/2005/8/layout/orgChart1"/>
    <dgm:cxn modelId="{E0581534-A520-4B5D-8B55-479EB8512D61}" type="presOf" srcId="{F4A1F6C0-6A84-4785-A97A-A576578A0806}" destId="{C4E79BF9-0F5F-49CF-A645-FC09765B3BED}" srcOrd="0" destOrd="0" presId="urn:microsoft.com/office/officeart/2005/8/layout/orgChart1"/>
    <dgm:cxn modelId="{EEA94B7C-8E34-4947-B585-D718FB9C8810}" type="presOf" srcId="{F848797E-4C60-4A63-82C4-439ED9974F1E}" destId="{017C402A-F536-4C2C-ACCC-17FDDAC4E9B4}" srcOrd="1" destOrd="0" presId="urn:microsoft.com/office/officeart/2005/8/layout/orgChart1"/>
    <dgm:cxn modelId="{6CBD1301-28E5-4643-B735-802861279C27}" type="presOf" srcId="{3D33E59C-EE44-4832-B28F-4B68678E4D7A}" destId="{F8B8BCEB-5B45-4654-BCBC-431D9785E9F5}" srcOrd="0" destOrd="0" presId="urn:microsoft.com/office/officeart/2005/8/layout/orgChart1"/>
    <dgm:cxn modelId="{660C8562-7B15-477E-92C0-EFB4405B35A2}" srcId="{F239BFFB-DD21-4684-83CE-0EE859BE94FA}" destId="{DCC06AF4-2572-4FE2-ABDE-09BF9FDE9AE7}" srcOrd="0" destOrd="0" parTransId="{F22370CA-DA67-4121-BE7D-969A699A57B6}" sibTransId="{F29DC447-EFAC-4ED4-B217-43D25F9DD4E6}"/>
    <dgm:cxn modelId="{D0A20D78-8427-4382-82D4-994C46E0B7C3}" type="presOf" srcId="{ED1B8434-4AC5-46A2-84F9-3921D0EE938E}" destId="{5CF4A28E-739B-4575-9B75-AA083170154A}" srcOrd="0" destOrd="0" presId="urn:microsoft.com/office/officeart/2005/8/layout/orgChart1"/>
    <dgm:cxn modelId="{CCC93234-716E-46CF-B21F-986C2B79F031}" type="presOf" srcId="{62FAD7C8-F054-4862-8E6C-5CA34C32595F}" destId="{7B4B5B31-3DA6-47A7-A526-524C614DF356}" srcOrd="0" destOrd="0" presId="urn:microsoft.com/office/officeart/2005/8/layout/orgChart1"/>
    <dgm:cxn modelId="{E318FD14-725A-454A-B97D-6EC9ABAF65D1}" type="presOf" srcId="{34ADDFA5-DB6D-44A9-8876-6C849E23C513}" destId="{14D967A6-3BAE-456C-80A9-41FF421BB894}" srcOrd="0" destOrd="0" presId="urn:microsoft.com/office/officeart/2005/8/layout/orgChart1"/>
    <dgm:cxn modelId="{27743979-2CD6-4278-BE72-67FD21EC90AC}" type="presOf" srcId="{ED1B8434-4AC5-46A2-84F9-3921D0EE938E}" destId="{28A4EA5E-2CDB-49DB-AF9A-62EE7DA987A2}" srcOrd="1" destOrd="0" presId="urn:microsoft.com/office/officeart/2005/8/layout/orgChart1"/>
    <dgm:cxn modelId="{503DADA1-6FB9-45F9-8A38-B4B427AE1DAB}" type="presOf" srcId="{F239BFFB-DD21-4684-83CE-0EE859BE94FA}" destId="{83867706-6408-47B7-9A6F-DB95C8090212}" srcOrd="0" destOrd="0" presId="urn:microsoft.com/office/officeart/2005/8/layout/orgChart1"/>
    <dgm:cxn modelId="{8D2EA93E-C8FA-43A8-B1C1-72B820C97F49}" type="presOf" srcId="{BEEEFA7B-D565-4FEE-A1C0-9394B814C88F}" destId="{EBDFE32C-7716-4EA0-98E5-222DEAF659AF}" srcOrd="1" destOrd="0" presId="urn:microsoft.com/office/officeart/2005/8/layout/orgChart1"/>
    <dgm:cxn modelId="{D0A8DD8A-E244-47B5-8603-FDC2C16DC344}" srcId="{AA1E45E8-7DDE-4A76-BA2A-CFA90CC01A6F}" destId="{F848797E-4C60-4A63-82C4-439ED9974F1E}" srcOrd="2" destOrd="0" parTransId="{F4A1F6C0-6A84-4785-A97A-A576578A0806}" sibTransId="{B5350E0B-0F79-483D-8786-39D1C548D8F4}"/>
    <dgm:cxn modelId="{D96E52EE-9A35-4579-9DA1-896A9BC4CCDC}" type="presOf" srcId="{19C6254D-CAAA-47D8-8B53-919F25D6D8F4}" destId="{7B4D5D8D-AED8-4D09-B01E-E7F8E0BC7064}" srcOrd="1" destOrd="0" presId="urn:microsoft.com/office/officeart/2005/8/layout/orgChart1"/>
    <dgm:cxn modelId="{DC126EA6-5DAA-4AC8-9EB6-6F7D68ADB7BE}" type="presOf" srcId="{43BCCB82-EDD0-4168-B089-CBDC1AAFAEF7}" destId="{91DDFAC8-1983-40ED-8EC8-05D0EC2CFD30}" srcOrd="1" destOrd="0" presId="urn:microsoft.com/office/officeart/2005/8/layout/orgChart1"/>
    <dgm:cxn modelId="{200D09BF-3599-4E8D-9BBA-87ABB8E89741}" type="presOf" srcId="{C6B8B9CC-661F-4FDE-BD8C-98BE6B3A3E3A}" destId="{7D2B2BA1-832E-452A-9A3C-E032FD374E65}" srcOrd="0" destOrd="0" presId="urn:microsoft.com/office/officeart/2005/8/layout/orgChart1"/>
    <dgm:cxn modelId="{FBE2F2BB-3DA8-43EC-AD70-F5ED21A37355}" type="presOf" srcId="{B37729F9-90C9-4A58-9BA5-3F83BDE22359}" destId="{63A1543C-D386-4605-8BE5-0EC97F5FC454}" srcOrd="0" destOrd="0" presId="urn:microsoft.com/office/officeart/2005/8/layout/orgChart1"/>
    <dgm:cxn modelId="{78595C0A-FBAB-40E6-B00E-4121DC6216BD}" srcId="{DCC06AF4-2572-4FE2-ABDE-09BF9FDE9AE7}" destId="{B37729F9-90C9-4A58-9BA5-3F83BDE22359}" srcOrd="0" destOrd="0" parTransId="{C6CA78C2-F386-4FCE-BE49-CEF121D49F04}" sibTransId="{86B65E95-7B7E-48E5-A560-BA40C4E93195}"/>
    <dgm:cxn modelId="{016B58C5-10CE-4ADC-9A07-B757BF811C26}" srcId="{B37729F9-90C9-4A58-9BA5-3F83BDE22359}" destId="{BEEEFA7B-D565-4FEE-A1C0-9394B814C88F}" srcOrd="4" destOrd="0" parTransId="{C6B8B9CC-661F-4FDE-BD8C-98BE6B3A3E3A}" sibTransId="{2E712D60-A17B-4033-AF4A-F53816B51EFB}"/>
    <dgm:cxn modelId="{CAEA4D9F-4E94-4480-AFFC-AE6A74DAD61D}" type="presOf" srcId="{19C6254D-CAAA-47D8-8B53-919F25D6D8F4}" destId="{EBBB688A-9EC6-46F3-8DC5-FA689D15EE2A}" srcOrd="0" destOrd="0" presId="urn:microsoft.com/office/officeart/2005/8/layout/orgChart1"/>
    <dgm:cxn modelId="{18BA3162-59A3-4CA5-972D-C626315E189E}" srcId="{B37729F9-90C9-4A58-9BA5-3F83BDE22359}" destId="{3BA7C221-8ACD-43D7-94B0-7C25695F8001}" srcOrd="0" destOrd="0" parTransId="{5ED3F5CE-9A22-45C6-BD0C-85F355D4D644}" sibTransId="{DBD01238-C45F-4788-B808-541110F24C85}"/>
    <dgm:cxn modelId="{4ABB82D4-7E41-4299-8FE0-3C193F6DA5B7}" type="presOf" srcId="{AA1E45E8-7DDE-4A76-BA2A-CFA90CC01A6F}" destId="{3AD4401F-09F0-4B9C-B728-9CB2A1CDD5A7}" srcOrd="1" destOrd="0" presId="urn:microsoft.com/office/officeart/2005/8/layout/orgChart1"/>
    <dgm:cxn modelId="{CC46E4E6-5C1C-4312-B41E-B62B367635C3}" type="presOf" srcId="{F848797E-4C60-4A63-82C4-439ED9974F1E}" destId="{4D12A866-3DEA-4929-A6EF-D7492F8642C5}" srcOrd="0" destOrd="0" presId="urn:microsoft.com/office/officeart/2005/8/layout/orgChart1"/>
    <dgm:cxn modelId="{B7630C83-EDDE-4C1A-A606-D46191CD6890}" srcId="{B37729F9-90C9-4A58-9BA5-3F83BDE22359}" destId="{568709EE-89C3-413E-AA9C-7B5A88D577B1}" srcOrd="3" destOrd="0" parTransId="{2A9832E8-2E0E-4E3E-866F-F3CC767C93BC}" sibTransId="{AFB9D0F4-C0C1-4C0F-8DB8-B174BC83061F}"/>
    <dgm:cxn modelId="{8690B8BE-E227-450F-BC99-79B02591F323}" srcId="{DCC06AF4-2572-4FE2-ABDE-09BF9FDE9AE7}" destId="{AA1E45E8-7DDE-4A76-BA2A-CFA90CC01A6F}" srcOrd="1" destOrd="0" parTransId="{95025D07-8238-46EF-AF9D-3FEC5E5489FB}" sibTransId="{DC29B0CA-E65C-496C-8DF6-FFFE100B526F}"/>
    <dgm:cxn modelId="{D6E99294-CE25-4345-B356-A5AFA978319F}" type="presOf" srcId="{03AD2990-74C6-4A8E-A447-4058312526B2}" destId="{A14D12ED-AD88-4D54-81C3-09E1F4D79DF9}" srcOrd="1" destOrd="0" presId="urn:microsoft.com/office/officeart/2005/8/layout/orgChart1"/>
    <dgm:cxn modelId="{0BD9066A-7C60-4AB0-9EEC-44D10B6FD966}" srcId="{AA1E45E8-7DDE-4A76-BA2A-CFA90CC01A6F}" destId="{43BCCB82-EDD0-4168-B089-CBDC1AAFAEF7}" srcOrd="0" destOrd="0" parTransId="{3D33E59C-EE44-4832-B28F-4B68678E4D7A}" sibTransId="{C219BFA2-2374-4A2D-9F5E-9327F07473E2}"/>
    <dgm:cxn modelId="{7DBF87DA-4149-48BC-BD7B-4D59A9BD7F8E}" srcId="{B37729F9-90C9-4A58-9BA5-3F83BDE22359}" destId="{D86C8326-5F40-4AC5-B19D-AAAD164021B1}" srcOrd="1" destOrd="0" parTransId="{34ADDFA5-DB6D-44A9-8876-6C849E23C513}" sibTransId="{7223251D-4AC5-4D5D-9415-A3484C823D2C}"/>
    <dgm:cxn modelId="{8D15B6AE-EA54-4BF7-B913-2A6BD5404AFB}" type="presOf" srcId="{D86C8326-5F40-4AC5-B19D-AAAD164021B1}" destId="{3001FA45-2797-4CE3-9234-2046C6079CF3}" srcOrd="1" destOrd="0" presId="urn:microsoft.com/office/officeart/2005/8/layout/orgChart1"/>
    <dgm:cxn modelId="{4B54AF34-1085-414F-BF38-BE56630C5105}" type="presOf" srcId="{70E21274-3355-4C1E-A885-0182A23DA39A}" destId="{B047DE6F-ECB5-4EC0-88AA-5B0B5BAF616C}" srcOrd="0" destOrd="0" presId="urn:microsoft.com/office/officeart/2005/8/layout/orgChart1"/>
    <dgm:cxn modelId="{DB20F171-E899-4892-8EBA-D55A12580AAB}" type="presOf" srcId="{568709EE-89C3-413E-AA9C-7B5A88D577B1}" destId="{AE64CE20-D793-4CBD-89AE-876F30A0928E}" srcOrd="0" destOrd="0" presId="urn:microsoft.com/office/officeart/2005/8/layout/orgChart1"/>
    <dgm:cxn modelId="{B2571F44-69B8-4841-97AF-5C78D9D9F61E}" type="presOf" srcId="{B37729F9-90C9-4A58-9BA5-3F83BDE22359}" destId="{19BF3037-5F8D-4727-8DC5-6A2D2DB3DE54}" srcOrd="1" destOrd="0" presId="urn:microsoft.com/office/officeart/2005/8/layout/orgChart1"/>
    <dgm:cxn modelId="{692B3B28-39D0-4737-ACB2-8C7703A612F9}" type="presOf" srcId="{3BA7C221-8ACD-43D7-94B0-7C25695F8001}" destId="{87A27999-CE3A-417B-A7CE-D21CE32FC4AA}" srcOrd="1" destOrd="0" presId="urn:microsoft.com/office/officeart/2005/8/layout/orgChart1"/>
    <dgm:cxn modelId="{84C2021C-497A-4371-87C0-32BF02470596}" type="presOf" srcId="{03AD2990-74C6-4A8E-A447-4058312526B2}" destId="{814DEB0A-EB99-4649-8766-722C9B2EA34E}" srcOrd="0" destOrd="0" presId="urn:microsoft.com/office/officeart/2005/8/layout/orgChart1"/>
    <dgm:cxn modelId="{9A9B798D-2217-4CBF-9DC2-344CDDECD224}" type="presOf" srcId="{2A9832E8-2E0E-4E3E-866F-F3CC767C93BC}" destId="{DDED5A33-1695-4CA9-AD27-4B81CF98F457}" srcOrd="0" destOrd="0" presId="urn:microsoft.com/office/officeart/2005/8/layout/orgChart1"/>
    <dgm:cxn modelId="{291DCE86-3056-45B8-B0E1-47E675F45C43}" srcId="{DCC06AF4-2572-4FE2-ABDE-09BF9FDE9AE7}" destId="{62DF5A00-67DF-492A-8203-46837418C683}" srcOrd="2" destOrd="0" parTransId="{70E21274-3355-4C1E-A885-0182A23DA39A}" sibTransId="{9046D438-7197-4925-A718-6BBA06DCFB0A}"/>
    <dgm:cxn modelId="{EBC2536A-521A-4066-855A-EB4FE66A2BC5}" type="presOf" srcId="{2EEC6C14-BEDD-48E4-84FE-8C7D76DA1D3C}" destId="{55FBEA85-B585-4147-AA49-4EDD88832109}" srcOrd="0" destOrd="0" presId="urn:microsoft.com/office/officeart/2005/8/layout/orgChart1"/>
    <dgm:cxn modelId="{6EF33743-13DF-47A4-B672-14EE96B7B69D}" type="presParOf" srcId="{83867706-6408-47B7-9A6F-DB95C8090212}" destId="{BD78A73D-BC1F-4B8D-AEC8-72921FF0C8F7}" srcOrd="0" destOrd="0" presId="urn:microsoft.com/office/officeart/2005/8/layout/orgChart1"/>
    <dgm:cxn modelId="{F2CC0535-466E-4F75-B396-976A07640993}" type="presParOf" srcId="{BD78A73D-BC1F-4B8D-AEC8-72921FF0C8F7}" destId="{D7FE1275-B413-4E7B-97AA-AADEBAEA53AC}" srcOrd="0" destOrd="0" presId="urn:microsoft.com/office/officeart/2005/8/layout/orgChart1"/>
    <dgm:cxn modelId="{32FD3C56-29CE-4EBC-8710-773DE1ED7B24}" type="presParOf" srcId="{D7FE1275-B413-4E7B-97AA-AADEBAEA53AC}" destId="{35C4AC00-BE7C-4770-93B9-D7939E0168D8}" srcOrd="0" destOrd="0" presId="urn:microsoft.com/office/officeart/2005/8/layout/orgChart1"/>
    <dgm:cxn modelId="{5514510D-619B-4593-A9D0-D95C82E548F7}" type="presParOf" srcId="{D7FE1275-B413-4E7B-97AA-AADEBAEA53AC}" destId="{944A2CD4-65CB-48C1-AAFF-0C882D98EF69}" srcOrd="1" destOrd="0" presId="urn:microsoft.com/office/officeart/2005/8/layout/orgChart1"/>
    <dgm:cxn modelId="{8DF77AB0-BF4D-4B09-A9AD-B8E22A1EEE4A}" type="presParOf" srcId="{BD78A73D-BC1F-4B8D-AEC8-72921FF0C8F7}" destId="{E5AFA254-9AAE-4A03-8CDB-2D36D2700B4B}" srcOrd="1" destOrd="0" presId="urn:microsoft.com/office/officeart/2005/8/layout/orgChart1"/>
    <dgm:cxn modelId="{15135A91-B31B-46B0-ADDE-1E8E8F25C289}" type="presParOf" srcId="{E5AFA254-9AAE-4A03-8CDB-2D36D2700B4B}" destId="{DAB6B16D-BE38-4E2E-A3AF-EF89505F1C28}" srcOrd="0" destOrd="0" presId="urn:microsoft.com/office/officeart/2005/8/layout/orgChart1"/>
    <dgm:cxn modelId="{49E0FD18-5A47-4076-9E59-F77E20445ED0}" type="presParOf" srcId="{E5AFA254-9AAE-4A03-8CDB-2D36D2700B4B}" destId="{6DE7465B-295B-49E5-98D1-7181EF5ACF9E}" srcOrd="1" destOrd="0" presId="urn:microsoft.com/office/officeart/2005/8/layout/orgChart1"/>
    <dgm:cxn modelId="{D43E88F2-BADC-4DA5-AD07-D61B06C7E246}" type="presParOf" srcId="{6DE7465B-295B-49E5-98D1-7181EF5ACF9E}" destId="{6109CCBE-D456-4AE6-9D2E-AB2AE0AABBE1}" srcOrd="0" destOrd="0" presId="urn:microsoft.com/office/officeart/2005/8/layout/orgChart1"/>
    <dgm:cxn modelId="{4CB7CBF5-E2CA-4F05-A5C3-DB93E6DDB731}" type="presParOf" srcId="{6109CCBE-D456-4AE6-9D2E-AB2AE0AABBE1}" destId="{63A1543C-D386-4605-8BE5-0EC97F5FC454}" srcOrd="0" destOrd="0" presId="urn:microsoft.com/office/officeart/2005/8/layout/orgChart1"/>
    <dgm:cxn modelId="{9E8B117B-3CDF-4472-9FD3-64E9156DC454}" type="presParOf" srcId="{6109CCBE-D456-4AE6-9D2E-AB2AE0AABBE1}" destId="{19BF3037-5F8D-4727-8DC5-6A2D2DB3DE54}" srcOrd="1" destOrd="0" presId="urn:microsoft.com/office/officeart/2005/8/layout/orgChart1"/>
    <dgm:cxn modelId="{31D7F401-5D83-49D9-B149-5523DF2B343A}" type="presParOf" srcId="{6DE7465B-295B-49E5-98D1-7181EF5ACF9E}" destId="{BBCE0854-799D-41F1-9F8D-39641BD6C2B6}" srcOrd="1" destOrd="0" presId="urn:microsoft.com/office/officeart/2005/8/layout/orgChart1"/>
    <dgm:cxn modelId="{5868646A-587E-4750-8A54-5A3424727CB9}" type="presParOf" srcId="{BBCE0854-799D-41F1-9F8D-39641BD6C2B6}" destId="{156AC080-35B5-4DAB-B8AD-DB29CD25F0AF}" srcOrd="0" destOrd="0" presId="urn:microsoft.com/office/officeart/2005/8/layout/orgChart1"/>
    <dgm:cxn modelId="{22B32852-8517-4C91-A0D3-41405272C95F}" type="presParOf" srcId="{BBCE0854-799D-41F1-9F8D-39641BD6C2B6}" destId="{FB192E4D-DF17-4517-B0A2-AC743CD3EEDC}" srcOrd="1" destOrd="0" presId="urn:microsoft.com/office/officeart/2005/8/layout/orgChart1"/>
    <dgm:cxn modelId="{DBB9FFA7-0067-4E50-A286-A6E355A7D0D4}" type="presParOf" srcId="{FB192E4D-DF17-4517-B0A2-AC743CD3EEDC}" destId="{E09A1913-C277-4898-A2CD-5900812C76B3}" srcOrd="0" destOrd="0" presId="urn:microsoft.com/office/officeart/2005/8/layout/orgChart1"/>
    <dgm:cxn modelId="{3C5A929C-83DD-40C1-9860-D5EA4880F09E}" type="presParOf" srcId="{E09A1913-C277-4898-A2CD-5900812C76B3}" destId="{DC0D0BBF-99B4-4122-AF10-C2B7335F3227}" srcOrd="0" destOrd="0" presId="urn:microsoft.com/office/officeart/2005/8/layout/orgChart1"/>
    <dgm:cxn modelId="{CF8BE0C8-6D89-4CAB-8962-314BB3F9904C}" type="presParOf" srcId="{E09A1913-C277-4898-A2CD-5900812C76B3}" destId="{87A27999-CE3A-417B-A7CE-D21CE32FC4AA}" srcOrd="1" destOrd="0" presId="urn:microsoft.com/office/officeart/2005/8/layout/orgChart1"/>
    <dgm:cxn modelId="{AD0793BC-0D4E-4C80-B443-6B77AFE7AE32}" type="presParOf" srcId="{FB192E4D-DF17-4517-B0A2-AC743CD3EEDC}" destId="{73C927FE-0DC9-4187-99CF-1BC545332B66}" srcOrd="1" destOrd="0" presId="urn:microsoft.com/office/officeart/2005/8/layout/orgChart1"/>
    <dgm:cxn modelId="{E586948A-57B2-4389-A3D5-2DA69CDB61BA}" type="presParOf" srcId="{FB192E4D-DF17-4517-B0A2-AC743CD3EEDC}" destId="{AA1F8090-A779-4767-8FE8-8E79C3228016}" srcOrd="2" destOrd="0" presId="urn:microsoft.com/office/officeart/2005/8/layout/orgChart1"/>
    <dgm:cxn modelId="{8FF3E7CA-7818-422D-B21E-E2EA5644366D}" type="presParOf" srcId="{BBCE0854-799D-41F1-9F8D-39641BD6C2B6}" destId="{14D967A6-3BAE-456C-80A9-41FF421BB894}" srcOrd="2" destOrd="0" presId="urn:microsoft.com/office/officeart/2005/8/layout/orgChart1"/>
    <dgm:cxn modelId="{2638F1D8-1C46-49AD-94F6-FED8FD2C9508}" type="presParOf" srcId="{BBCE0854-799D-41F1-9F8D-39641BD6C2B6}" destId="{AC3584F0-C007-495A-8B2C-1B7AB09F0526}" srcOrd="3" destOrd="0" presId="urn:microsoft.com/office/officeart/2005/8/layout/orgChart1"/>
    <dgm:cxn modelId="{8358BB74-B952-4E3D-AAFB-0CEEB6F212E1}" type="presParOf" srcId="{AC3584F0-C007-495A-8B2C-1B7AB09F0526}" destId="{6CFA1ED2-DA23-4E96-A4C4-39E09221BB40}" srcOrd="0" destOrd="0" presId="urn:microsoft.com/office/officeart/2005/8/layout/orgChart1"/>
    <dgm:cxn modelId="{23C281BA-78BA-45C8-B741-CDCC05FEEB7A}" type="presParOf" srcId="{6CFA1ED2-DA23-4E96-A4C4-39E09221BB40}" destId="{6262FACB-5DE3-444E-AE78-8CDE9C78BAE4}" srcOrd="0" destOrd="0" presId="urn:microsoft.com/office/officeart/2005/8/layout/orgChart1"/>
    <dgm:cxn modelId="{9FC21282-4D1D-49BD-B505-B59C9477742E}" type="presParOf" srcId="{6CFA1ED2-DA23-4E96-A4C4-39E09221BB40}" destId="{3001FA45-2797-4CE3-9234-2046C6079CF3}" srcOrd="1" destOrd="0" presId="urn:microsoft.com/office/officeart/2005/8/layout/orgChart1"/>
    <dgm:cxn modelId="{9895EE31-4987-415E-A7AF-3B20EA09FD3E}" type="presParOf" srcId="{AC3584F0-C007-495A-8B2C-1B7AB09F0526}" destId="{6D5704AC-8841-4D25-88D3-1BD74053F44F}" srcOrd="1" destOrd="0" presId="urn:microsoft.com/office/officeart/2005/8/layout/orgChart1"/>
    <dgm:cxn modelId="{639EA203-14F9-47B1-837C-DB6D872F790B}" type="presParOf" srcId="{AC3584F0-C007-495A-8B2C-1B7AB09F0526}" destId="{3070444E-82BB-4D32-850C-7C976D85D0F3}" srcOrd="2" destOrd="0" presId="urn:microsoft.com/office/officeart/2005/8/layout/orgChart1"/>
    <dgm:cxn modelId="{7A6DF312-A95C-44FE-A39D-88057D172AF4}" type="presParOf" srcId="{BBCE0854-799D-41F1-9F8D-39641BD6C2B6}" destId="{7628481A-F66D-48B3-990E-BA12F6BFD74F}" srcOrd="4" destOrd="0" presId="urn:microsoft.com/office/officeart/2005/8/layout/orgChart1"/>
    <dgm:cxn modelId="{29D3E7C1-CE7B-4341-B15F-513BCA1518CE}" type="presParOf" srcId="{BBCE0854-799D-41F1-9F8D-39641BD6C2B6}" destId="{C5CBA625-FCF9-40DB-B262-205ED121FFB1}" srcOrd="5" destOrd="0" presId="urn:microsoft.com/office/officeart/2005/8/layout/orgChart1"/>
    <dgm:cxn modelId="{6B9B343F-8045-4778-88FC-1D909187452D}" type="presParOf" srcId="{C5CBA625-FCF9-40DB-B262-205ED121FFB1}" destId="{9871BD66-899D-45B9-95AE-1086CA2A1CE6}" srcOrd="0" destOrd="0" presId="urn:microsoft.com/office/officeart/2005/8/layout/orgChart1"/>
    <dgm:cxn modelId="{B3349066-68C8-4870-953C-73207411A7F3}" type="presParOf" srcId="{9871BD66-899D-45B9-95AE-1086CA2A1CE6}" destId="{814DEB0A-EB99-4649-8766-722C9B2EA34E}" srcOrd="0" destOrd="0" presId="urn:microsoft.com/office/officeart/2005/8/layout/orgChart1"/>
    <dgm:cxn modelId="{1DA91DA8-1096-48C0-BE63-E84342EC73D9}" type="presParOf" srcId="{9871BD66-899D-45B9-95AE-1086CA2A1CE6}" destId="{A14D12ED-AD88-4D54-81C3-09E1F4D79DF9}" srcOrd="1" destOrd="0" presId="urn:microsoft.com/office/officeart/2005/8/layout/orgChart1"/>
    <dgm:cxn modelId="{84B212AA-A703-47DE-8B19-17CF4F4B97CC}" type="presParOf" srcId="{C5CBA625-FCF9-40DB-B262-205ED121FFB1}" destId="{E059BF3C-8EEE-42FA-8A05-177A493160EC}" srcOrd="1" destOrd="0" presId="urn:microsoft.com/office/officeart/2005/8/layout/orgChart1"/>
    <dgm:cxn modelId="{AE313EEF-11B2-4FB9-A301-C0D2DB71FC04}" type="presParOf" srcId="{C5CBA625-FCF9-40DB-B262-205ED121FFB1}" destId="{6A3E2AF1-93EB-44E8-87D1-8E404930E79B}" srcOrd="2" destOrd="0" presId="urn:microsoft.com/office/officeart/2005/8/layout/orgChart1"/>
    <dgm:cxn modelId="{3A820A4A-119A-4CDD-843E-47F79D94843E}" type="presParOf" srcId="{BBCE0854-799D-41F1-9F8D-39641BD6C2B6}" destId="{DDED5A33-1695-4CA9-AD27-4B81CF98F457}" srcOrd="6" destOrd="0" presId="urn:microsoft.com/office/officeart/2005/8/layout/orgChart1"/>
    <dgm:cxn modelId="{6FE7FB8E-60A5-400D-AD67-AEDED7BA87B2}" type="presParOf" srcId="{BBCE0854-799D-41F1-9F8D-39641BD6C2B6}" destId="{AF6F57AD-7DE3-4650-BCF2-13093BFC4A3B}" srcOrd="7" destOrd="0" presId="urn:microsoft.com/office/officeart/2005/8/layout/orgChart1"/>
    <dgm:cxn modelId="{D1B1908D-10AA-4EE2-B42A-FF8B12EF898C}" type="presParOf" srcId="{AF6F57AD-7DE3-4650-BCF2-13093BFC4A3B}" destId="{4F48AFD8-5B8A-4A55-91C3-6D6361764926}" srcOrd="0" destOrd="0" presId="urn:microsoft.com/office/officeart/2005/8/layout/orgChart1"/>
    <dgm:cxn modelId="{0D28DAB7-BD53-4658-8A50-2C3C4B89AF81}" type="presParOf" srcId="{4F48AFD8-5B8A-4A55-91C3-6D6361764926}" destId="{AE64CE20-D793-4CBD-89AE-876F30A0928E}" srcOrd="0" destOrd="0" presId="urn:microsoft.com/office/officeart/2005/8/layout/orgChart1"/>
    <dgm:cxn modelId="{F77C88AA-85D8-4FF3-8D80-2D6DBDBE1FA9}" type="presParOf" srcId="{4F48AFD8-5B8A-4A55-91C3-6D6361764926}" destId="{63E548F2-D50D-44F4-930E-83D68A47B0B8}" srcOrd="1" destOrd="0" presId="urn:microsoft.com/office/officeart/2005/8/layout/orgChart1"/>
    <dgm:cxn modelId="{44EA7534-96E7-4AF0-8F21-3CF35532B3DE}" type="presParOf" srcId="{AF6F57AD-7DE3-4650-BCF2-13093BFC4A3B}" destId="{36205063-E5BF-4175-B1B0-36CC8CB2F298}" srcOrd="1" destOrd="0" presId="urn:microsoft.com/office/officeart/2005/8/layout/orgChart1"/>
    <dgm:cxn modelId="{070225E6-21BD-435A-A4D7-CF415C5B6E6B}" type="presParOf" srcId="{AF6F57AD-7DE3-4650-BCF2-13093BFC4A3B}" destId="{120DD5FC-0EE8-44BD-9AFC-ED1D20DC16BB}" srcOrd="2" destOrd="0" presId="urn:microsoft.com/office/officeart/2005/8/layout/orgChart1"/>
    <dgm:cxn modelId="{5D79E8FB-33E8-4936-96EC-A69CA88E5F06}" type="presParOf" srcId="{BBCE0854-799D-41F1-9F8D-39641BD6C2B6}" destId="{7D2B2BA1-832E-452A-9A3C-E032FD374E65}" srcOrd="8" destOrd="0" presId="urn:microsoft.com/office/officeart/2005/8/layout/orgChart1"/>
    <dgm:cxn modelId="{C506FDC0-3325-4A95-9084-EDA3B94AC926}" type="presParOf" srcId="{BBCE0854-799D-41F1-9F8D-39641BD6C2B6}" destId="{A2596769-447F-431D-9E86-0EFC167442DF}" srcOrd="9" destOrd="0" presId="urn:microsoft.com/office/officeart/2005/8/layout/orgChart1"/>
    <dgm:cxn modelId="{84A98F10-916B-489D-A07C-FD5306AE6427}" type="presParOf" srcId="{A2596769-447F-431D-9E86-0EFC167442DF}" destId="{613EEE80-364F-495B-9A73-803DCAD99D03}" srcOrd="0" destOrd="0" presId="urn:microsoft.com/office/officeart/2005/8/layout/orgChart1"/>
    <dgm:cxn modelId="{FE7F01B0-410E-4591-9971-54A92926CAE7}" type="presParOf" srcId="{613EEE80-364F-495B-9A73-803DCAD99D03}" destId="{68EC34C0-8D46-4905-9E85-482C4C732FB5}" srcOrd="0" destOrd="0" presId="urn:microsoft.com/office/officeart/2005/8/layout/orgChart1"/>
    <dgm:cxn modelId="{6695F476-2E2F-400B-9998-4AFB56647247}" type="presParOf" srcId="{613EEE80-364F-495B-9A73-803DCAD99D03}" destId="{EBDFE32C-7716-4EA0-98E5-222DEAF659AF}" srcOrd="1" destOrd="0" presId="urn:microsoft.com/office/officeart/2005/8/layout/orgChart1"/>
    <dgm:cxn modelId="{D6AD5ED4-03EF-4ADB-8EF4-D54DFDFA8495}" type="presParOf" srcId="{A2596769-447F-431D-9E86-0EFC167442DF}" destId="{35C5ABBB-2E84-4F56-927E-B1143B2C6C80}" srcOrd="1" destOrd="0" presId="urn:microsoft.com/office/officeart/2005/8/layout/orgChart1"/>
    <dgm:cxn modelId="{29FDF4C9-0340-4A86-BCE1-01E936114C77}" type="presParOf" srcId="{A2596769-447F-431D-9E86-0EFC167442DF}" destId="{598E0113-F3D7-410A-9500-4A418B02EEF9}" srcOrd="2" destOrd="0" presId="urn:microsoft.com/office/officeart/2005/8/layout/orgChart1"/>
    <dgm:cxn modelId="{12FE7C59-621A-4E20-BC61-4AF479A01D17}" type="presParOf" srcId="{BBCE0854-799D-41F1-9F8D-39641BD6C2B6}" destId="{7B4B5B31-3DA6-47A7-A526-524C614DF356}" srcOrd="10" destOrd="0" presId="urn:microsoft.com/office/officeart/2005/8/layout/orgChart1"/>
    <dgm:cxn modelId="{1FE17033-A899-407C-8F19-EF26550CF807}" type="presParOf" srcId="{BBCE0854-799D-41F1-9F8D-39641BD6C2B6}" destId="{F384130F-792E-4CDD-B861-BE6C3274C76B}" srcOrd="11" destOrd="0" presId="urn:microsoft.com/office/officeart/2005/8/layout/orgChart1"/>
    <dgm:cxn modelId="{66C80A90-36BA-4D2D-987F-96363728171A}" type="presParOf" srcId="{F384130F-792E-4CDD-B861-BE6C3274C76B}" destId="{C711200F-4742-48C7-8334-B5010C36F8A1}" srcOrd="0" destOrd="0" presId="urn:microsoft.com/office/officeart/2005/8/layout/orgChart1"/>
    <dgm:cxn modelId="{CEBD4500-D5A9-453F-8BF4-4B69BF828391}" type="presParOf" srcId="{C711200F-4742-48C7-8334-B5010C36F8A1}" destId="{5CF4A28E-739B-4575-9B75-AA083170154A}" srcOrd="0" destOrd="0" presId="urn:microsoft.com/office/officeart/2005/8/layout/orgChart1"/>
    <dgm:cxn modelId="{2004045C-39C3-4CCB-953B-C0E82241AD78}" type="presParOf" srcId="{C711200F-4742-48C7-8334-B5010C36F8A1}" destId="{28A4EA5E-2CDB-49DB-AF9A-62EE7DA987A2}" srcOrd="1" destOrd="0" presId="urn:microsoft.com/office/officeart/2005/8/layout/orgChart1"/>
    <dgm:cxn modelId="{72A4333F-DF6E-4619-9A38-31752A976BD8}" type="presParOf" srcId="{F384130F-792E-4CDD-B861-BE6C3274C76B}" destId="{6D15A7CA-FD03-4976-9BAD-CE402A330049}" srcOrd="1" destOrd="0" presId="urn:microsoft.com/office/officeart/2005/8/layout/orgChart1"/>
    <dgm:cxn modelId="{C3789B80-5537-4121-9489-7D6608BF226C}" type="presParOf" srcId="{F384130F-792E-4CDD-B861-BE6C3274C76B}" destId="{911FC84D-4205-4FE8-8845-122A6A4684BB}" srcOrd="2" destOrd="0" presId="urn:microsoft.com/office/officeart/2005/8/layout/orgChart1"/>
    <dgm:cxn modelId="{54988609-5407-41E4-ACA9-3E5266B38B65}" type="presParOf" srcId="{6DE7465B-295B-49E5-98D1-7181EF5ACF9E}" destId="{688DB1D0-C2A8-47C2-8DA7-03C42DA1E2FC}" srcOrd="2" destOrd="0" presId="urn:microsoft.com/office/officeart/2005/8/layout/orgChart1"/>
    <dgm:cxn modelId="{757B0BBE-D0AD-48BE-B790-508AC9FA0EF4}" type="presParOf" srcId="{E5AFA254-9AAE-4A03-8CDB-2D36D2700B4B}" destId="{B8D519C0-2879-4329-A631-FAA1E92FE3A0}" srcOrd="2" destOrd="0" presId="urn:microsoft.com/office/officeart/2005/8/layout/orgChart1"/>
    <dgm:cxn modelId="{6F923AB7-F38C-4D7C-BC9F-FE439A8F4F5E}" type="presParOf" srcId="{E5AFA254-9AAE-4A03-8CDB-2D36D2700B4B}" destId="{B9F583FE-408B-4935-95E2-740782616031}" srcOrd="3" destOrd="0" presId="urn:microsoft.com/office/officeart/2005/8/layout/orgChart1"/>
    <dgm:cxn modelId="{93AF2EBA-4CB3-40BD-912F-9D1F9ABD2BB6}" type="presParOf" srcId="{B9F583FE-408B-4935-95E2-740782616031}" destId="{0191F7F8-791C-4A4E-8EC0-0CA42C6DC5D9}" srcOrd="0" destOrd="0" presId="urn:microsoft.com/office/officeart/2005/8/layout/orgChart1"/>
    <dgm:cxn modelId="{A969AA2B-1520-4C18-97EC-A894D2A4FB5A}" type="presParOf" srcId="{0191F7F8-791C-4A4E-8EC0-0CA42C6DC5D9}" destId="{0192B0D1-61BC-4374-94B5-2D57A714131F}" srcOrd="0" destOrd="0" presId="urn:microsoft.com/office/officeart/2005/8/layout/orgChart1"/>
    <dgm:cxn modelId="{8A262E47-1F7A-4069-85ED-4D37A87986DD}" type="presParOf" srcId="{0191F7F8-791C-4A4E-8EC0-0CA42C6DC5D9}" destId="{3AD4401F-09F0-4B9C-B728-9CB2A1CDD5A7}" srcOrd="1" destOrd="0" presId="urn:microsoft.com/office/officeart/2005/8/layout/orgChart1"/>
    <dgm:cxn modelId="{18B9AF8A-D0F8-4B69-AD72-43E8D28C0F67}" type="presParOf" srcId="{B9F583FE-408B-4935-95E2-740782616031}" destId="{8EC3CE37-8F4F-44C2-B4BE-A3FD320674DF}" srcOrd="1" destOrd="0" presId="urn:microsoft.com/office/officeart/2005/8/layout/orgChart1"/>
    <dgm:cxn modelId="{DE288B60-E9F9-4710-AC29-D9DE474EB5AB}" type="presParOf" srcId="{8EC3CE37-8F4F-44C2-B4BE-A3FD320674DF}" destId="{F8B8BCEB-5B45-4654-BCBC-431D9785E9F5}" srcOrd="0" destOrd="0" presId="urn:microsoft.com/office/officeart/2005/8/layout/orgChart1"/>
    <dgm:cxn modelId="{81AB73BD-9B51-4D44-AD57-44BC468C1372}" type="presParOf" srcId="{8EC3CE37-8F4F-44C2-B4BE-A3FD320674DF}" destId="{F189B0A8-1517-4130-8D24-95C3FC3CD14B}" srcOrd="1" destOrd="0" presId="urn:microsoft.com/office/officeart/2005/8/layout/orgChart1"/>
    <dgm:cxn modelId="{45076290-0575-44D1-A133-2976A95C583A}" type="presParOf" srcId="{F189B0A8-1517-4130-8D24-95C3FC3CD14B}" destId="{D8EB21F6-945A-4C19-BF8A-C0D2D1C612E3}" srcOrd="0" destOrd="0" presId="urn:microsoft.com/office/officeart/2005/8/layout/orgChart1"/>
    <dgm:cxn modelId="{FF7BC6E6-C882-4544-8BB4-192F2E2E4C6D}" type="presParOf" srcId="{D8EB21F6-945A-4C19-BF8A-C0D2D1C612E3}" destId="{4A6A3064-D388-4D9A-845D-D935E3D32E38}" srcOrd="0" destOrd="0" presId="urn:microsoft.com/office/officeart/2005/8/layout/orgChart1"/>
    <dgm:cxn modelId="{68D81A08-18CA-4558-A630-873157FD7D57}" type="presParOf" srcId="{D8EB21F6-945A-4C19-BF8A-C0D2D1C612E3}" destId="{91DDFAC8-1983-40ED-8EC8-05D0EC2CFD30}" srcOrd="1" destOrd="0" presId="urn:microsoft.com/office/officeart/2005/8/layout/orgChart1"/>
    <dgm:cxn modelId="{8FD3FCA5-5EC4-4291-833D-5C7897FAE43F}" type="presParOf" srcId="{F189B0A8-1517-4130-8D24-95C3FC3CD14B}" destId="{F6C62713-D29D-4C01-9110-DD77FD627F14}" srcOrd="1" destOrd="0" presId="urn:microsoft.com/office/officeart/2005/8/layout/orgChart1"/>
    <dgm:cxn modelId="{AAB1A6A9-2EDA-4248-A90B-37D904EE01E2}" type="presParOf" srcId="{F189B0A8-1517-4130-8D24-95C3FC3CD14B}" destId="{5F0F0552-01EC-4758-94E2-43954A9D060C}" srcOrd="2" destOrd="0" presId="urn:microsoft.com/office/officeart/2005/8/layout/orgChart1"/>
    <dgm:cxn modelId="{B50843BF-6560-4C35-ACBB-4F16DEB1217C}" type="presParOf" srcId="{8EC3CE37-8F4F-44C2-B4BE-A3FD320674DF}" destId="{55FBEA85-B585-4147-AA49-4EDD88832109}" srcOrd="2" destOrd="0" presId="urn:microsoft.com/office/officeart/2005/8/layout/orgChart1"/>
    <dgm:cxn modelId="{443F849F-9FC9-4ABD-A581-4903A4CE5F05}" type="presParOf" srcId="{8EC3CE37-8F4F-44C2-B4BE-A3FD320674DF}" destId="{6826B223-9E43-4249-A5BF-68A7E3B0D9FD}" srcOrd="3" destOrd="0" presId="urn:microsoft.com/office/officeart/2005/8/layout/orgChart1"/>
    <dgm:cxn modelId="{0284F421-0F91-4CEA-ABF5-8837F2F8E193}" type="presParOf" srcId="{6826B223-9E43-4249-A5BF-68A7E3B0D9FD}" destId="{9A720341-3576-4DA5-86F6-29C0972D280D}" srcOrd="0" destOrd="0" presId="urn:microsoft.com/office/officeart/2005/8/layout/orgChart1"/>
    <dgm:cxn modelId="{3456D743-D51F-4E40-801B-81A7404125F5}" type="presParOf" srcId="{9A720341-3576-4DA5-86F6-29C0972D280D}" destId="{EBBB688A-9EC6-46F3-8DC5-FA689D15EE2A}" srcOrd="0" destOrd="0" presId="urn:microsoft.com/office/officeart/2005/8/layout/orgChart1"/>
    <dgm:cxn modelId="{CA34040C-7BC2-46A3-902F-1AA58EBCDD4C}" type="presParOf" srcId="{9A720341-3576-4DA5-86F6-29C0972D280D}" destId="{7B4D5D8D-AED8-4D09-B01E-E7F8E0BC7064}" srcOrd="1" destOrd="0" presId="urn:microsoft.com/office/officeart/2005/8/layout/orgChart1"/>
    <dgm:cxn modelId="{DEBD09B5-75DD-450B-9A2D-7540D34C9803}" type="presParOf" srcId="{6826B223-9E43-4249-A5BF-68A7E3B0D9FD}" destId="{7E186DB8-0DF1-4BF9-BAE2-628FA0E0E4F7}" srcOrd="1" destOrd="0" presId="urn:microsoft.com/office/officeart/2005/8/layout/orgChart1"/>
    <dgm:cxn modelId="{6A58800B-D514-43C1-AE6E-8031A812B6EB}" type="presParOf" srcId="{6826B223-9E43-4249-A5BF-68A7E3B0D9FD}" destId="{1C3CA6BF-82B6-4848-9285-3EE2C0F53D88}" srcOrd="2" destOrd="0" presId="urn:microsoft.com/office/officeart/2005/8/layout/orgChart1"/>
    <dgm:cxn modelId="{6703D4F2-3F1A-4867-AE5B-5ACDE3A382E2}" type="presParOf" srcId="{8EC3CE37-8F4F-44C2-B4BE-A3FD320674DF}" destId="{C4E79BF9-0F5F-49CF-A645-FC09765B3BED}" srcOrd="4" destOrd="0" presId="urn:microsoft.com/office/officeart/2005/8/layout/orgChart1"/>
    <dgm:cxn modelId="{54B2CCAC-5A23-4B6A-9F72-74D98B68A8E8}" type="presParOf" srcId="{8EC3CE37-8F4F-44C2-B4BE-A3FD320674DF}" destId="{DEDE3689-C134-4C3A-99A8-5795E8146261}" srcOrd="5" destOrd="0" presId="urn:microsoft.com/office/officeart/2005/8/layout/orgChart1"/>
    <dgm:cxn modelId="{CB0FC102-F7CC-4047-8CDB-8CDC5BE0D729}" type="presParOf" srcId="{DEDE3689-C134-4C3A-99A8-5795E8146261}" destId="{0B708BE6-61EE-42ED-A40B-5A6C21CCFF5E}" srcOrd="0" destOrd="0" presId="urn:microsoft.com/office/officeart/2005/8/layout/orgChart1"/>
    <dgm:cxn modelId="{7A009267-E840-4133-B8D3-C846E6282992}" type="presParOf" srcId="{0B708BE6-61EE-42ED-A40B-5A6C21CCFF5E}" destId="{4D12A866-3DEA-4929-A6EF-D7492F8642C5}" srcOrd="0" destOrd="0" presId="urn:microsoft.com/office/officeart/2005/8/layout/orgChart1"/>
    <dgm:cxn modelId="{A9558E63-5A47-4E76-B672-387DB89B1157}" type="presParOf" srcId="{0B708BE6-61EE-42ED-A40B-5A6C21CCFF5E}" destId="{017C402A-F536-4C2C-ACCC-17FDDAC4E9B4}" srcOrd="1" destOrd="0" presId="urn:microsoft.com/office/officeart/2005/8/layout/orgChart1"/>
    <dgm:cxn modelId="{3CBFC00E-9259-43E3-BEA6-FA07AC579201}" type="presParOf" srcId="{DEDE3689-C134-4C3A-99A8-5795E8146261}" destId="{CCABAF36-2AA1-4E67-BDE7-4DBC7E0401A8}" srcOrd="1" destOrd="0" presId="urn:microsoft.com/office/officeart/2005/8/layout/orgChart1"/>
    <dgm:cxn modelId="{78E44F25-2376-4CA1-B43B-96A97235E0EF}" type="presParOf" srcId="{DEDE3689-C134-4C3A-99A8-5795E8146261}" destId="{758CC511-3687-4398-8851-B1966F443093}" srcOrd="2" destOrd="0" presId="urn:microsoft.com/office/officeart/2005/8/layout/orgChart1"/>
    <dgm:cxn modelId="{2F376C2E-5D24-40DD-8FFC-EE2DF06DD7EA}" type="presParOf" srcId="{B9F583FE-408B-4935-95E2-740782616031}" destId="{D43803BD-D805-41D3-AF13-D83E1A2812F6}" srcOrd="2" destOrd="0" presId="urn:microsoft.com/office/officeart/2005/8/layout/orgChart1"/>
    <dgm:cxn modelId="{F46FF8E4-8BBE-4BF1-AECC-E7F4EDC9D14B}" type="presParOf" srcId="{E5AFA254-9AAE-4A03-8CDB-2D36D2700B4B}" destId="{B047DE6F-ECB5-4EC0-88AA-5B0B5BAF616C}" srcOrd="4" destOrd="0" presId="urn:microsoft.com/office/officeart/2005/8/layout/orgChart1"/>
    <dgm:cxn modelId="{C52D83FC-8AB2-439B-A430-650B35AB2058}" type="presParOf" srcId="{E5AFA254-9AAE-4A03-8CDB-2D36D2700B4B}" destId="{AE52D9C1-2D79-4075-8657-F59AFC683E79}" srcOrd="5" destOrd="0" presId="urn:microsoft.com/office/officeart/2005/8/layout/orgChart1"/>
    <dgm:cxn modelId="{6D46DC34-71E1-40FC-8E44-509A215A072F}" type="presParOf" srcId="{AE52D9C1-2D79-4075-8657-F59AFC683E79}" destId="{63759BEF-05DE-4602-82B3-146CED31D3B0}" srcOrd="0" destOrd="0" presId="urn:microsoft.com/office/officeart/2005/8/layout/orgChart1"/>
    <dgm:cxn modelId="{2326E9EE-C151-4B21-BFEC-2A37CD3001C5}" type="presParOf" srcId="{63759BEF-05DE-4602-82B3-146CED31D3B0}" destId="{BDCEA616-012B-428C-A4D3-FC04C8F67510}" srcOrd="0" destOrd="0" presId="urn:microsoft.com/office/officeart/2005/8/layout/orgChart1"/>
    <dgm:cxn modelId="{426CE2B5-C75C-4A9C-9D33-A3A88FBE3F65}" type="presParOf" srcId="{63759BEF-05DE-4602-82B3-146CED31D3B0}" destId="{728A07FF-30DF-4CC3-9387-7B8242F335C9}" srcOrd="1" destOrd="0" presId="urn:microsoft.com/office/officeart/2005/8/layout/orgChart1"/>
    <dgm:cxn modelId="{9A41D951-B527-440B-944B-626940F0FBFB}" type="presParOf" srcId="{AE52D9C1-2D79-4075-8657-F59AFC683E79}" destId="{AAB29D4A-4CB7-4999-A402-FC7C968C6B6C}" srcOrd="1" destOrd="0" presId="urn:microsoft.com/office/officeart/2005/8/layout/orgChart1"/>
    <dgm:cxn modelId="{30F5AA24-4CF3-4082-B2CC-DCC59003FB38}" type="presParOf" srcId="{AE52D9C1-2D79-4075-8657-F59AFC683E79}" destId="{3BD1DF0C-4E75-4C3D-9316-7039C2996CDA}" srcOrd="2" destOrd="0" presId="urn:microsoft.com/office/officeart/2005/8/layout/orgChart1"/>
    <dgm:cxn modelId="{B3958566-3B03-4DEE-9417-BBDC1E4728AF}" type="presParOf" srcId="{BD78A73D-BC1F-4B8D-AEC8-72921FF0C8F7}" destId="{98914456-1658-40AD-A189-D4968F6925A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016B017-FBEE-460C-B10B-6B3EF725D640}" type="doc">
      <dgm:prSet loTypeId="urn:microsoft.com/office/officeart/2005/8/layout/orgChart1" loCatId="hierarchy" qsTypeId="urn:microsoft.com/office/officeart/2005/8/quickstyle/simple1" qsCatId="simple" csTypeId="urn:microsoft.com/office/officeart/2005/8/colors/accent1_2" csCatId="accent1"/>
      <dgm:spPr/>
    </dgm:pt>
    <dgm:pt modelId="{203FE6C7-3BE8-4193-AD0B-89304118E8B2}">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انواع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نمونه گیری</a:t>
          </a:r>
          <a:endParaRPr kumimoji="0" lang="en-US" b="0" i="0" u="none" strike="noStrike" cap="none" normalizeH="0" baseline="0" smtClean="0">
            <a:ln>
              <a:noFill/>
            </a:ln>
            <a:solidFill>
              <a:schemeClr val="tx1"/>
            </a:solidFill>
            <a:effectLst/>
            <a:latin typeface="Arial" charset="0"/>
            <a:cs typeface="Arial" charset="0"/>
          </a:endParaRPr>
        </a:p>
      </dgm:t>
    </dgm:pt>
    <dgm:pt modelId="{50232E4E-BF5C-4431-A3F2-F4E698CEBCB6}" type="parTrans" cxnId="{69AF0C9E-62E9-4494-B2AC-E44A019D788B}">
      <dgm:prSet/>
      <dgm:spPr/>
    </dgm:pt>
    <dgm:pt modelId="{7F28B89D-E9B5-4D3B-B6E5-753376328124}" type="sibTrans" cxnId="{69AF0C9E-62E9-4494-B2AC-E44A019D788B}">
      <dgm:prSet/>
      <dgm:spPr/>
    </dgm:pt>
    <dgm:pt modelId="{AA725557-9841-4F73-8BF9-855366A2604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نمونه گیری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احتمالی</a:t>
          </a:r>
          <a:endParaRPr kumimoji="0" lang="en-US" b="0" i="0" u="none" strike="noStrike" cap="none" normalizeH="0" baseline="0" smtClean="0">
            <a:ln>
              <a:noFill/>
            </a:ln>
            <a:solidFill>
              <a:schemeClr val="tx1"/>
            </a:solidFill>
            <a:effectLst/>
            <a:latin typeface="Arial" charset="0"/>
            <a:cs typeface="Arial" charset="0"/>
          </a:endParaRPr>
        </a:p>
      </dgm:t>
    </dgm:pt>
    <dgm:pt modelId="{D2EA1005-6755-4E9E-9087-473B5E065DA7}" type="parTrans" cxnId="{32C7B6FA-5E88-48F1-8BE4-1D8E4BD03D19}">
      <dgm:prSet/>
      <dgm:spPr/>
    </dgm:pt>
    <dgm:pt modelId="{1F1E5DA0-F623-4737-8D3C-9057B7061C1C}" type="sibTrans" cxnId="{32C7B6FA-5E88-48F1-8BE4-1D8E4BD03D19}">
      <dgm:prSet/>
      <dgm:spPr/>
    </dgm:pt>
    <dgm:pt modelId="{C44CE339-C651-4BED-9B76-BB1F4CB61F9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خوشه ای</a:t>
          </a:r>
          <a:endParaRPr kumimoji="0" lang="en-US" b="0" i="0" u="none" strike="noStrike" cap="none" normalizeH="0" baseline="0" smtClean="0">
            <a:ln>
              <a:noFill/>
            </a:ln>
            <a:solidFill>
              <a:schemeClr val="tx1"/>
            </a:solidFill>
            <a:effectLst/>
            <a:latin typeface="Arial" charset="0"/>
            <a:cs typeface="Arial" charset="0"/>
          </a:endParaRPr>
        </a:p>
      </dgm:t>
    </dgm:pt>
    <dgm:pt modelId="{21116905-4231-4824-B3C6-F1BFFA479791}" type="parTrans" cxnId="{4F7F0F5B-8654-43C2-A7CF-E9A7B23E7899}">
      <dgm:prSet/>
      <dgm:spPr/>
    </dgm:pt>
    <dgm:pt modelId="{AD66B0DB-BD95-4256-ADEB-F5775E142EA3}" type="sibTrans" cxnId="{4F7F0F5B-8654-43C2-A7CF-E9A7B23E7899}">
      <dgm:prSet/>
      <dgm:spPr/>
    </dgm:pt>
    <dgm:pt modelId="{23BDF9C7-8966-46B7-AAB8-415429428C7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چند مرحله ای</a:t>
          </a:r>
          <a:endParaRPr kumimoji="0" lang="en-US" b="0" i="0" u="none" strike="noStrike" cap="none" normalizeH="0" baseline="0" smtClean="0">
            <a:ln>
              <a:noFill/>
            </a:ln>
            <a:solidFill>
              <a:schemeClr val="tx1"/>
            </a:solidFill>
            <a:effectLst/>
            <a:latin typeface="Arial" charset="0"/>
            <a:cs typeface="Arial" charset="0"/>
          </a:endParaRPr>
        </a:p>
      </dgm:t>
    </dgm:pt>
    <dgm:pt modelId="{61A5EC2B-CDB7-43B7-B734-75B9E876D08A}" type="parTrans" cxnId="{BF98C9F6-8352-4339-8319-F66A2CB23385}">
      <dgm:prSet/>
      <dgm:spPr/>
    </dgm:pt>
    <dgm:pt modelId="{5A61D763-7E9F-4605-B521-DC6C323364A9}" type="sibTrans" cxnId="{BF98C9F6-8352-4339-8319-F66A2CB23385}">
      <dgm:prSet/>
      <dgm:spPr/>
    </dgm:pt>
    <dgm:pt modelId="{69461C04-F724-48F9-B65E-CCC4FAB7457F}">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طبقه بندی شده</a:t>
          </a:r>
          <a:endParaRPr kumimoji="0" lang="en-US" b="0" i="0" u="none" strike="noStrike" cap="none" normalizeH="0" baseline="0" smtClean="0">
            <a:ln>
              <a:noFill/>
            </a:ln>
            <a:solidFill>
              <a:schemeClr val="tx1"/>
            </a:solidFill>
            <a:effectLst/>
            <a:latin typeface="Arial" charset="0"/>
            <a:cs typeface="Arial" charset="0"/>
          </a:endParaRPr>
        </a:p>
      </dgm:t>
    </dgm:pt>
    <dgm:pt modelId="{DC1E33D7-7400-4FD4-8EA2-E0EBC93E42FE}" type="parTrans" cxnId="{20ECC393-8F56-4AB6-B7DA-D2F31EBD1257}">
      <dgm:prSet/>
      <dgm:spPr/>
    </dgm:pt>
    <dgm:pt modelId="{EB11EC7B-38CE-4D5F-A603-218DF57C22F6}" type="sibTrans" cxnId="{20ECC393-8F56-4AB6-B7DA-D2F31EBD1257}">
      <dgm:prSet/>
      <dgm:spPr/>
    </dgm:pt>
    <dgm:pt modelId="{A0C97A12-79B5-49F7-8169-20C2C642825A}">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سهمیه ای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نسبتی</a:t>
          </a:r>
          <a:endParaRPr kumimoji="0" lang="en-US" b="0" i="0" u="none" strike="noStrike" cap="none" normalizeH="0" baseline="0" smtClean="0">
            <a:ln>
              <a:noFill/>
            </a:ln>
            <a:solidFill>
              <a:schemeClr val="tx1"/>
            </a:solidFill>
            <a:effectLst/>
            <a:latin typeface="Arial" charset="0"/>
            <a:cs typeface="Arial" charset="0"/>
          </a:endParaRPr>
        </a:p>
      </dgm:t>
    </dgm:pt>
    <dgm:pt modelId="{9745C6CD-5845-4B10-B83B-549D7AD1A602}" type="parTrans" cxnId="{07FC14F2-7710-4C94-BDA3-EAF2CADBD67E}">
      <dgm:prSet/>
      <dgm:spPr/>
    </dgm:pt>
    <dgm:pt modelId="{0231F414-8319-4362-9CFD-E1C054EE3455}" type="sibTrans" cxnId="{07FC14F2-7710-4C94-BDA3-EAF2CADBD67E}">
      <dgm:prSet/>
      <dgm:spPr/>
    </dgm:pt>
    <dgm:pt modelId="{34B4ED7C-4EBF-4A43-97D2-F847A9EBD07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غیر سهمیه ای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غیر نسبتی</a:t>
          </a:r>
          <a:endParaRPr kumimoji="0" lang="en-US" b="0" i="0" u="none" strike="noStrike" cap="none" normalizeH="0" baseline="0" smtClean="0">
            <a:ln>
              <a:noFill/>
            </a:ln>
            <a:solidFill>
              <a:schemeClr val="tx1"/>
            </a:solidFill>
            <a:effectLst/>
            <a:latin typeface="Arial" charset="0"/>
            <a:cs typeface="Arial" charset="0"/>
          </a:endParaRPr>
        </a:p>
      </dgm:t>
    </dgm:pt>
    <dgm:pt modelId="{710E4D72-F436-4C3F-999F-D5B797206BD4}" type="parTrans" cxnId="{78286588-9DA7-4B5A-B8CB-7F6018D58D33}">
      <dgm:prSet/>
      <dgm:spPr/>
    </dgm:pt>
    <dgm:pt modelId="{8F68AA7D-2F22-495C-AA31-5B7C320539AA}" type="sibTrans" cxnId="{78286588-9DA7-4B5A-B8CB-7F6018D58D33}">
      <dgm:prSet/>
      <dgm:spPr/>
    </dgm:pt>
    <dgm:pt modelId="{65205A28-C7AB-4BCE-B604-CC8E5FB0FBBA}">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تصادفی منظم</a:t>
          </a:r>
          <a:endParaRPr kumimoji="0" lang="en-US" b="0" i="0" u="none" strike="noStrike" cap="none" normalizeH="0" baseline="0" smtClean="0">
            <a:ln>
              <a:noFill/>
            </a:ln>
            <a:solidFill>
              <a:schemeClr val="tx1"/>
            </a:solidFill>
            <a:effectLst/>
            <a:latin typeface="Arial" charset="0"/>
            <a:cs typeface="Arial" charset="0"/>
          </a:endParaRPr>
        </a:p>
      </dgm:t>
    </dgm:pt>
    <dgm:pt modelId="{8DA944A6-E635-4890-A551-B0C3AEB40ABC}" type="parTrans" cxnId="{64A34E1F-D863-4744-9A06-E5D282C32F4B}">
      <dgm:prSet/>
      <dgm:spPr/>
    </dgm:pt>
    <dgm:pt modelId="{2A130997-155D-4382-8059-6BD238374B34}" type="sibTrans" cxnId="{64A34E1F-D863-4744-9A06-E5D282C32F4B}">
      <dgm:prSet/>
      <dgm:spPr/>
    </dgm:pt>
    <dgm:pt modelId="{D962E093-1E40-4ECA-A881-990D1FF2A204}">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تصادفی ساده</a:t>
          </a:r>
          <a:endParaRPr kumimoji="0" lang="en-US" b="0" i="0" u="none" strike="noStrike" cap="none" normalizeH="0" baseline="0" smtClean="0">
            <a:ln>
              <a:noFill/>
            </a:ln>
            <a:solidFill>
              <a:schemeClr val="tx1"/>
            </a:solidFill>
            <a:effectLst/>
            <a:latin typeface="Arial" charset="0"/>
            <a:cs typeface="Arial" charset="0"/>
          </a:endParaRPr>
        </a:p>
      </dgm:t>
    </dgm:pt>
    <dgm:pt modelId="{C4F8D653-01A1-4F7A-ADCF-B0F2C0D282E9}" type="parTrans" cxnId="{1DC595BE-161B-4E75-BE03-C520DFE37AF7}">
      <dgm:prSet/>
      <dgm:spPr/>
    </dgm:pt>
    <dgm:pt modelId="{7A21D63A-6003-43A2-B3BE-AD7D2F3D18D1}" type="sibTrans" cxnId="{1DC595BE-161B-4E75-BE03-C520DFE37AF7}">
      <dgm:prSet/>
      <dgm:spPr/>
    </dgm:pt>
    <dgm:pt modelId="{799566AF-8869-4B94-83CC-53CB32C7907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با جایگزینی</a:t>
          </a:r>
          <a:endParaRPr kumimoji="0" lang="en-US" b="0" i="0" u="none" strike="noStrike" cap="none" normalizeH="0" baseline="0" smtClean="0">
            <a:ln>
              <a:noFill/>
            </a:ln>
            <a:solidFill>
              <a:schemeClr val="tx1"/>
            </a:solidFill>
            <a:effectLst/>
            <a:latin typeface="Arial" charset="0"/>
            <a:cs typeface="Arial" charset="0"/>
          </a:endParaRPr>
        </a:p>
      </dgm:t>
    </dgm:pt>
    <dgm:pt modelId="{CF7C9B2E-05A8-4D7C-9C6E-7DEB055A0839}" type="parTrans" cxnId="{1C30577B-8EB9-4F71-9DF1-F87A0C0C06B1}">
      <dgm:prSet/>
      <dgm:spPr/>
    </dgm:pt>
    <dgm:pt modelId="{4A562A2F-7C1F-4786-9CCE-EF34C5F5CE47}" type="sibTrans" cxnId="{1C30577B-8EB9-4F71-9DF1-F87A0C0C06B1}">
      <dgm:prSet/>
      <dgm:spPr/>
    </dgm:pt>
    <dgm:pt modelId="{1CBF0BE7-A210-4643-B21B-749F3A38C6B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بدون جایگزینی</a:t>
          </a:r>
          <a:endParaRPr kumimoji="0" lang="en-US" b="0" i="0" u="none" strike="noStrike" cap="none" normalizeH="0" baseline="0" smtClean="0">
            <a:ln>
              <a:noFill/>
            </a:ln>
            <a:solidFill>
              <a:schemeClr val="tx1"/>
            </a:solidFill>
            <a:effectLst/>
            <a:latin typeface="Arial" charset="0"/>
            <a:cs typeface="Arial" charset="0"/>
          </a:endParaRPr>
        </a:p>
      </dgm:t>
    </dgm:pt>
    <dgm:pt modelId="{243D8E4C-1E04-4868-B467-9AE589609B45}" type="parTrans" cxnId="{23658EB5-7410-41F0-8447-FC22B832D51D}">
      <dgm:prSet/>
      <dgm:spPr/>
    </dgm:pt>
    <dgm:pt modelId="{94DB9DDF-EE72-4526-84DD-959C40CF99F0}" type="sibTrans" cxnId="{23658EB5-7410-41F0-8447-FC22B832D51D}">
      <dgm:prSet/>
      <dgm:spPr/>
    </dgm:pt>
    <dgm:pt modelId="{2F0A9B13-90DD-432A-ABC2-3F8A77C148E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نمونه گیری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غیراحتمالی</a:t>
          </a:r>
          <a:endParaRPr kumimoji="0" lang="en-US" b="0" i="0" u="none" strike="noStrike" cap="none" normalizeH="0" baseline="0" smtClean="0">
            <a:ln>
              <a:noFill/>
            </a:ln>
            <a:solidFill>
              <a:schemeClr val="tx1"/>
            </a:solidFill>
            <a:effectLst/>
            <a:latin typeface="Arial" charset="0"/>
            <a:cs typeface="Arial" charset="0"/>
          </a:endParaRPr>
        </a:p>
      </dgm:t>
    </dgm:pt>
    <dgm:pt modelId="{7795CC8E-B699-48B9-946F-CCC3761A3C89}" type="parTrans" cxnId="{EE6EF3FE-1429-497D-A832-5F6EE3D3DC66}">
      <dgm:prSet/>
      <dgm:spPr/>
    </dgm:pt>
    <dgm:pt modelId="{527CBCAF-A4B0-442C-966E-05F432739487}" type="sibTrans" cxnId="{EE6EF3FE-1429-497D-A832-5F6EE3D3DC66}">
      <dgm:prSet/>
      <dgm:spPr/>
    </dgm:pt>
    <dgm:pt modelId="{DD1136FE-4ECA-432D-AEBA-5DFF76236B8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ترجیحی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هدفمند</a:t>
          </a:r>
          <a:endParaRPr kumimoji="0" lang="en-US" b="0" i="0" u="none" strike="noStrike" cap="none" normalizeH="0" baseline="0" smtClean="0">
            <a:ln>
              <a:noFill/>
            </a:ln>
            <a:solidFill>
              <a:schemeClr val="tx1"/>
            </a:solidFill>
            <a:effectLst/>
            <a:latin typeface="Arial" charset="0"/>
            <a:cs typeface="Arial" charset="0"/>
          </a:endParaRPr>
        </a:p>
      </dgm:t>
    </dgm:pt>
    <dgm:pt modelId="{D092F522-416D-405A-BAF6-1F5160CACC7A}" type="parTrans" cxnId="{196257D1-EDC9-4C05-B7B2-D055C9CFD5A8}">
      <dgm:prSet/>
      <dgm:spPr/>
    </dgm:pt>
    <dgm:pt modelId="{3B766994-6A8B-4F8F-BEAB-5C513DD00E46}" type="sibTrans" cxnId="{196257D1-EDC9-4C05-B7B2-D055C9CFD5A8}">
      <dgm:prSet/>
      <dgm:spPr/>
    </dgm:pt>
    <dgm:pt modelId="{89DBF6AE-7690-44DC-B027-2597FB652CA4}">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آسوده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در دسترس</a:t>
          </a:r>
          <a:endParaRPr kumimoji="0" lang="en-US" b="0" i="0" u="none" strike="noStrike" cap="none" normalizeH="0" baseline="0" smtClean="0">
            <a:ln>
              <a:noFill/>
            </a:ln>
            <a:solidFill>
              <a:schemeClr val="tx1"/>
            </a:solidFill>
            <a:effectLst/>
            <a:latin typeface="Arial" charset="0"/>
            <a:cs typeface="Arial" charset="0"/>
          </a:endParaRPr>
        </a:p>
      </dgm:t>
    </dgm:pt>
    <dgm:pt modelId="{EE7E5241-87D6-4CFC-82D3-62B254FFDDC4}" type="parTrans" cxnId="{AE54F698-AE2E-4250-8D7F-61E8B4D4B691}">
      <dgm:prSet/>
      <dgm:spPr/>
    </dgm:pt>
    <dgm:pt modelId="{E160CDFB-092C-4C11-B3BA-3766413FF137}" type="sibTrans" cxnId="{AE54F698-AE2E-4250-8D7F-61E8B4D4B691}">
      <dgm:prSet/>
      <dgm:spPr/>
    </dgm:pt>
    <dgm:pt modelId="{8A29E2AE-7A10-4A78-8A01-A9F8C5F69876}" type="pres">
      <dgm:prSet presAssocID="{7016B017-FBEE-460C-B10B-6B3EF725D640}" presName="hierChild1" presStyleCnt="0">
        <dgm:presLayoutVars>
          <dgm:orgChart val="1"/>
          <dgm:chPref val="1"/>
          <dgm:dir/>
          <dgm:animOne val="branch"/>
          <dgm:animLvl val="lvl"/>
          <dgm:resizeHandles/>
        </dgm:presLayoutVars>
      </dgm:prSet>
      <dgm:spPr/>
    </dgm:pt>
    <dgm:pt modelId="{85FBA9EE-2FFF-4451-A885-E3E36DB2B8D2}" type="pres">
      <dgm:prSet presAssocID="{203FE6C7-3BE8-4193-AD0B-89304118E8B2}" presName="hierRoot1" presStyleCnt="0">
        <dgm:presLayoutVars>
          <dgm:hierBranch/>
        </dgm:presLayoutVars>
      </dgm:prSet>
      <dgm:spPr/>
    </dgm:pt>
    <dgm:pt modelId="{2DBEBDE1-1784-4256-B88C-F84F6863956A}" type="pres">
      <dgm:prSet presAssocID="{203FE6C7-3BE8-4193-AD0B-89304118E8B2}" presName="rootComposite1" presStyleCnt="0"/>
      <dgm:spPr/>
    </dgm:pt>
    <dgm:pt modelId="{7247FAF9-9F07-4EE1-8E3D-A58AF16EEA74}" type="pres">
      <dgm:prSet presAssocID="{203FE6C7-3BE8-4193-AD0B-89304118E8B2}" presName="rootText1" presStyleLbl="node0" presStyleIdx="0" presStyleCnt="1">
        <dgm:presLayoutVars>
          <dgm:chPref val="3"/>
        </dgm:presLayoutVars>
      </dgm:prSet>
      <dgm:spPr/>
    </dgm:pt>
    <dgm:pt modelId="{FEE063CC-B699-490B-BEE6-033749222E38}" type="pres">
      <dgm:prSet presAssocID="{203FE6C7-3BE8-4193-AD0B-89304118E8B2}" presName="rootConnector1" presStyleLbl="node1" presStyleIdx="0" presStyleCnt="0"/>
      <dgm:spPr/>
    </dgm:pt>
    <dgm:pt modelId="{C5FB32CC-133F-4A26-B3AC-5549D2A94375}" type="pres">
      <dgm:prSet presAssocID="{203FE6C7-3BE8-4193-AD0B-89304118E8B2}" presName="hierChild2" presStyleCnt="0"/>
      <dgm:spPr/>
    </dgm:pt>
    <dgm:pt modelId="{393E971D-CFBA-41E2-99E9-3CED640726AF}" type="pres">
      <dgm:prSet presAssocID="{D2EA1005-6755-4E9E-9087-473B5E065DA7}" presName="Name35" presStyleLbl="parChTrans1D2" presStyleIdx="0" presStyleCnt="2"/>
      <dgm:spPr/>
    </dgm:pt>
    <dgm:pt modelId="{24BA4AE9-B248-49DE-9073-7186A40410C6}" type="pres">
      <dgm:prSet presAssocID="{AA725557-9841-4F73-8BF9-855366A2604E}" presName="hierRoot2" presStyleCnt="0">
        <dgm:presLayoutVars>
          <dgm:hierBranch/>
        </dgm:presLayoutVars>
      </dgm:prSet>
      <dgm:spPr/>
    </dgm:pt>
    <dgm:pt modelId="{0A0894CB-6564-4039-874E-833F8A291048}" type="pres">
      <dgm:prSet presAssocID="{AA725557-9841-4F73-8BF9-855366A2604E}" presName="rootComposite" presStyleCnt="0"/>
      <dgm:spPr/>
    </dgm:pt>
    <dgm:pt modelId="{28E1E7FC-66CD-484B-B7B9-078C8ABCAA03}" type="pres">
      <dgm:prSet presAssocID="{AA725557-9841-4F73-8BF9-855366A2604E}" presName="rootText" presStyleLbl="node2" presStyleIdx="0" presStyleCnt="2">
        <dgm:presLayoutVars>
          <dgm:chPref val="3"/>
        </dgm:presLayoutVars>
      </dgm:prSet>
      <dgm:spPr/>
    </dgm:pt>
    <dgm:pt modelId="{A3D97EEA-220D-4706-8B95-0DCCED047275}" type="pres">
      <dgm:prSet presAssocID="{AA725557-9841-4F73-8BF9-855366A2604E}" presName="rootConnector" presStyleLbl="node2" presStyleIdx="0" presStyleCnt="2"/>
      <dgm:spPr/>
    </dgm:pt>
    <dgm:pt modelId="{D0F3736E-5BDB-4277-BB91-29A450B2AA72}" type="pres">
      <dgm:prSet presAssocID="{AA725557-9841-4F73-8BF9-855366A2604E}" presName="hierChild4" presStyleCnt="0"/>
      <dgm:spPr/>
    </dgm:pt>
    <dgm:pt modelId="{0A59F7B3-040E-49C8-B7B6-F69F01193692}" type="pres">
      <dgm:prSet presAssocID="{21116905-4231-4824-B3C6-F1BFFA479791}" presName="Name35" presStyleLbl="parChTrans1D3" presStyleIdx="0" presStyleCnt="6"/>
      <dgm:spPr/>
    </dgm:pt>
    <dgm:pt modelId="{CC0DFB8B-BB35-4A44-A19C-804F5015A1DA}" type="pres">
      <dgm:prSet presAssocID="{C44CE339-C651-4BED-9B76-BB1F4CB61F9C}" presName="hierRoot2" presStyleCnt="0">
        <dgm:presLayoutVars>
          <dgm:hierBranch val="r"/>
        </dgm:presLayoutVars>
      </dgm:prSet>
      <dgm:spPr/>
    </dgm:pt>
    <dgm:pt modelId="{CBCE7AAD-9C15-4FD0-90EB-B7A238344E28}" type="pres">
      <dgm:prSet presAssocID="{C44CE339-C651-4BED-9B76-BB1F4CB61F9C}" presName="rootComposite" presStyleCnt="0"/>
      <dgm:spPr/>
    </dgm:pt>
    <dgm:pt modelId="{06C46A7E-9B03-4B44-B8FD-394149199BDC}" type="pres">
      <dgm:prSet presAssocID="{C44CE339-C651-4BED-9B76-BB1F4CB61F9C}" presName="rootText" presStyleLbl="node3" presStyleIdx="0" presStyleCnt="6">
        <dgm:presLayoutVars>
          <dgm:chPref val="3"/>
        </dgm:presLayoutVars>
      </dgm:prSet>
      <dgm:spPr/>
    </dgm:pt>
    <dgm:pt modelId="{C5A2B31B-C2B9-425B-919E-044BE2388041}" type="pres">
      <dgm:prSet presAssocID="{C44CE339-C651-4BED-9B76-BB1F4CB61F9C}" presName="rootConnector" presStyleLbl="node3" presStyleIdx="0" presStyleCnt="6"/>
      <dgm:spPr/>
    </dgm:pt>
    <dgm:pt modelId="{AEB8F465-D4A7-47F4-B789-82D1E7DA83CF}" type="pres">
      <dgm:prSet presAssocID="{C44CE339-C651-4BED-9B76-BB1F4CB61F9C}" presName="hierChild4" presStyleCnt="0"/>
      <dgm:spPr/>
    </dgm:pt>
    <dgm:pt modelId="{666E30B5-C830-4944-91D2-3E97A620BF3E}" type="pres">
      <dgm:prSet presAssocID="{61A5EC2B-CDB7-43B7-B734-75B9E876D08A}" presName="Name50" presStyleLbl="parChTrans1D4" presStyleIdx="0" presStyleCnt="5"/>
      <dgm:spPr/>
    </dgm:pt>
    <dgm:pt modelId="{9F4349AC-6C01-4178-9454-BA13E382998C}" type="pres">
      <dgm:prSet presAssocID="{23BDF9C7-8966-46B7-AAB8-415429428C7E}" presName="hierRoot2" presStyleCnt="0">
        <dgm:presLayoutVars>
          <dgm:hierBranch val="r"/>
        </dgm:presLayoutVars>
      </dgm:prSet>
      <dgm:spPr/>
    </dgm:pt>
    <dgm:pt modelId="{6425ECD6-6C26-4A51-8078-4BA7B9F3FE62}" type="pres">
      <dgm:prSet presAssocID="{23BDF9C7-8966-46B7-AAB8-415429428C7E}" presName="rootComposite" presStyleCnt="0"/>
      <dgm:spPr/>
    </dgm:pt>
    <dgm:pt modelId="{F8669511-26CC-4004-8BF6-D140A65CCC61}" type="pres">
      <dgm:prSet presAssocID="{23BDF9C7-8966-46B7-AAB8-415429428C7E}" presName="rootText" presStyleLbl="node4" presStyleIdx="0" presStyleCnt="5">
        <dgm:presLayoutVars>
          <dgm:chPref val="3"/>
        </dgm:presLayoutVars>
      </dgm:prSet>
      <dgm:spPr/>
    </dgm:pt>
    <dgm:pt modelId="{592B5F77-6C44-4D8D-A965-67C2646025FA}" type="pres">
      <dgm:prSet presAssocID="{23BDF9C7-8966-46B7-AAB8-415429428C7E}" presName="rootConnector" presStyleLbl="node4" presStyleIdx="0" presStyleCnt="5"/>
      <dgm:spPr/>
    </dgm:pt>
    <dgm:pt modelId="{1B969197-2D70-4782-9A71-B3DD1812BEB4}" type="pres">
      <dgm:prSet presAssocID="{23BDF9C7-8966-46B7-AAB8-415429428C7E}" presName="hierChild4" presStyleCnt="0"/>
      <dgm:spPr/>
    </dgm:pt>
    <dgm:pt modelId="{5BB13DE3-CBF7-4F6B-B7AD-64263D082DBB}" type="pres">
      <dgm:prSet presAssocID="{23BDF9C7-8966-46B7-AAB8-415429428C7E}" presName="hierChild5" presStyleCnt="0"/>
      <dgm:spPr/>
    </dgm:pt>
    <dgm:pt modelId="{916E2DBE-EAB6-4974-AAF6-AEC8DB255EDA}" type="pres">
      <dgm:prSet presAssocID="{C44CE339-C651-4BED-9B76-BB1F4CB61F9C}" presName="hierChild5" presStyleCnt="0"/>
      <dgm:spPr/>
    </dgm:pt>
    <dgm:pt modelId="{7D337F08-2D7A-4A51-B217-D8B52DB46ED4}" type="pres">
      <dgm:prSet presAssocID="{DC1E33D7-7400-4FD4-8EA2-E0EBC93E42FE}" presName="Name35" presStyleLbl="parChTrans1D3" presStyleIdx="1" presStyleCnt="6"/>
      <dgm:spPr/>
    </dgm:pt>
    <dgm:pt modelId="{F91BB26A-3621-48BA-B1B5-A7C77680EE5B}" type="pres">
      <dgm:prSet presAssocID="{69461C04-F724-48F9-B65E-CCC4FAB7457F}" presName="hierRoot2" presStyleCnt="0">
        <dgm:presLayoutVars>
          <dgm:hierBranch val="r"/>
        </dgm:presLayoutVars>
      </dgm:prSet>
      <dgm:spPr/>
    </dgm:pt>
    <dgm:pt modelId="{ED252297-3556-462C-A567-96E901924396}" type="pres">
      <dgm:prSet presAssocID="{69461C04-F724-48F9-B65E-CCC4FAB7457F}" presName="rootComposite" presStyleCnt="0"/>
      <dgm:spPr/>
    </dgm:pt>
    <dgm:pt modelId="{EFC09CE1-B34A-4131-B24F-732F14230C40}" type="pres">
      <dgm:prSet presAssocID="{69461C04-F724-48F9-B65E-CCC4FAB7457F}" presName="rootText" presStyleLbl="node3" presStyleIdx="1" presStyleCnt="6">
        <dgm:presLayoutVars>
          <dgm:chPref val="3"/>
        </dgm:presLayoutVars>
      </dgm:prSet>
      <dgm:spPr/>
    </dgm:pt>
    <dgm:pt modelId="{E291E733-8E2D-4051-B385-EEFAC769B338}" type="pres">
      <dgm:prSet presAssocID="{69461C04-F724-48F9-B65E-CCC4FAB7457F}" presName="rootConnector" presStyleLbl="node3" presStyleIdx="1" presStyleCnt="6"/>
      <dgm:spPr/>
    </dgm:pt>
    <dgm:pt modelId="{835F87ED-8680-4402-82D8-8A2F31D1FB7E}" type="pres">
      <dgm:prSet presAssocID="{69461C04-F724-48F9-B65E-CCC4FAB7457F}" presName="hierChild4" presStyleCnt="0"/>
      <dgm:spPr/>
    </dgm:pt>
    <dgm:pt modelId="{E2106FEB-A81A-4896-801F-CE35891D6778}" type="pres">
      <dgm:prSet presAssocID="{9745C6CD-5845-4B10-B83B-549D7AD1A602}" presName="Name50" presStyleLbl="parChTrans1D4" presStyleIdx="1" presStyleCnt="5"/>
      <dgm:spPr/>
    </dgm:pt>
    <dgm:pt modelId="{3A9A344D-E88B-4507-9AD0-2EC979BA41C7}" type="pres">
      <dgm:prSet presAssocID="{A0C97A12-79B5-49F7-8169-20C2C642825A}" presName="hierRoot2" presStyleCnt="0">
        <dgm:presLayoutVars>
          <dgm:hierBranch val="r"/>
        </dgm:presLayoutVars>
      </dgm:prSet>
      <dgm:spPr/>
    </dgm:pt>
    <dgm:pt modelId="{17663A38-B82A-4034-A909-88C264E0819D}" type="pres">
      <dgm:prSet presAssocID="{A0C97A12-79B5-49F7-8169-20C2C642825A}" presName="rootComposite" presStyleCnt="0"/>
      <dgm:spPr/>
    </dgm:pt>
    <dgm:pt modelId="{CEA94F26-F9C6-4AEE-A24A-8051CC0CD015}" type="pres">
      <dgm:prSet presAssocID="{A0C97A12-79B5-49F7-8169-20C2C642825A}" presName="rootText" presStyleLbl="node4" presStyleIdx="1" presStyleCnt="5">
        <dgm:presLayoutVars>
          <dgm:chPref val="3"/>
        </dgm:presLayoutVars>
      </dgm:prSet>
      <dgm:spPr/>
    </dgm:pt>
    <dgm:pt modelId="{3F1A55FC-B1D1-42BE-ABFF-D0A0E9C64B8F}" type="pres">
      <dgm:prSet presAssocID="{A0C97A12-79B5-49F7-8169-20C2C642825A}" presName="rootConnector" presStyleLbl="node4" presStyleIdx="1" presStyleCnt="5"/>
      <dgm:spPr/>
    </dgm:pt>
    <dgm:pt modelId="{E4DE21E8-F534-458C-9531-D9863D57B54D}" type="pres">
      <dgm:prSet presAssocID="{A0C97A12-79B5-49F7-8169-20C2C642825A}" presName="hierChild4" presStyleCnt="0"/>
      <dgm:spPr/>
    </dgm:pt>
    <dgm:pt modelId="{8D021DCB-3A98-4D61-8D4C-C38885D6FABC}" type="pres">
      <dgm:prSet presAssocID="{A0C97A12-79B5-49F7-8169-20C2C642825A}" presName="hierChild5" presStyleCnt="0"/>
      <dgm:spPr/>
    </dgm:pt>
    <dgm:pt modelId="{9B39D62A-3566-441E-85C5-9DE66E6A0117}" type="pres">
      <dgm:prSet presAssocID="{710E4D72-F436-4C3F-999F-D5B797206BD4}" presName="Name50" presStyleLbl="parChTrans1D4" presStyleIdx="2" presStyleCnt="5"/>
      <dgm:spPr/>
    </dgm:pt>
    <dgm:pt modelId="{C1537EA5-313A-4655-83F7-5E02A265037B}" type="pres">
      <dgm:prSet presAssocID="{34B4ED7C-4EBF-4A43-97D2-F847A9EBD07D}" presName="hierRoot2" presStyleCnt="0">
        <dgm:presLayoutVars>
          <dgm:hierBranch val="r"/>
        </dgm:presLayoutVars>
      </dgm:prSet>
      <dgm:spPr/>
    </dgm:pt>
    <dgm:pt modelId="{E5ED0B9C-C8F9-46A3-BE70-06E5753E4B48}" type="pres">
      <dgm:prSet presAssocID="{34B4ED7C-4EBF-4A43-97D2-F847A9EBD07D}" presName="rootComposite" presStyleCnt="0"/>
      <dgm:spPr/>
    </dgm:pt>
    <dgm:pt modelId="{0FCDD130-0A76-4B93-A0B2-F66D18E52BA5}" type="pres">
      <dgm:prSet presAssocID="{34B4ED7C-4EBF-4A43-97D2-F847A9EBD07D}" presName="rootText" presStyleLbl="node4" presStyleIdx="2" presStyleCnt="5">
        <dgm:presLayoutVars>
          <dgm:chPref val="3"/>
        </dgm:presLayoutVars>
      </dgm:prSet>
      <dgm:spPr/>
    </dgm:pt>
    <dgm:pt modelId="{97CF1C6B-AD16-4226-88EC-B7B005BC4A68}" type="pres">
      <dgm:prSet presAssocID="{34B4ED7C-4EBF-4A43-97D2-F847A9EBD07D}" presName="rootConnector" presStyleLbl="node4" presStyleIdx="2" presStyleCnt="5"/>
      <dgm:spPr/>
    </dgm:pt>
    <dgm:pt modelId="{C39A61B0-3A63-42F2-939B-7B4E166DFEE6}" type="pres">
      <dgm:prSet presAssocID="{34B4ED7C-4EBF-4A43-97D2-F847A9EBD07D}" presName="hierChild4" presStyleCnt="0"/>
      <dgm:spPr/>
    </dgm:pt>
    <dgm:pt modelId="{595F1271-BE03-428F-8F68-245CD562C1B1}" type="pres">
      <dgm:prSet presAssocID="{34B4ED7C-4EBF-4A43-97D2-F847A9EBD07D}" presName="hierChild5" presStyleCnt="0"/>
      <dgm:spPr/>
    </dgm:pt>
    <dgm:pt modelId="{EACE1044-5C7B-4537-87BE-225B564437E3}" type="pres">
      <dgm:prSet presAssocID="{69461C04-F724-48F9-B65E-CCC4FAB7457F}" presName="hierChild5" presStyleCnt="0"/>
      <dgm:spPr/>
    </dgm:pt>
    <dgm:pt modelId="{AC1EE0A0-225B-4188-A1E5-319076877277}" type="pres">
      <dgm:prSet presAssocID="{8DA944A6-E635-4890-A551-B0C3AEB40ABC}" presName="Name35" presStyleLbl="parChTrans1D3" presStyleIdx="2" presStyleCnt="6"/>
      <dgm:spPr/>
    </dgm:pt>
    <dgm:pt modelId="{B4D5963D-0431-4B96-BEBC-1685C609563A}" type="pres">
      <dgm:prSet presAssocID="{65205A28-C7AB-4BCE-B604-CC8E5FB0FBBA}" presName="hierRoot2" presStyleCnt="0">
        <dgm:presLayoutVars>
          <dgm:hierBranch val="r"/>
        </dgm:presLayoutVars>
      </dgm:prSet>
      <dgm:spPr/>
    </dgm:pt>
    <dgm:pt modelId="{7537D94A-C5AA-4B97-A25E-E61C7E820D2C}" type="pres">
      <dgm:prSet presAssocID="{65205A28-C7AB-4BCE-B604-CC8E5FB0FBBA}" presName="rootComposite" presStyleCnt="0"/>
      <dgm:spPr/>
    </dgm:pt>
    <dgm:pt modelId="{2DAA7E54-BBEB-4F0D-84AE-CA470460F76D}" type="pres">
      <dgm:prSet presAssocID="{65205A28-C7AB-4BCE-B604-CC8E5FB0FBBA}" presName="rootText" presStyleLbl="node3" presStyleIdx="2" presStyleCnt="6">
        <dgm:presLayoutVars>
          <dgm:chPref val="3"/>
        </dgm:presLayoutVars>
      </dgm:prSet>
      <dgm:spPr/>
    </dgm:pt>
    <dgm:pt modelId="{C95DF9DA-2036-46D5-807F-7EE9215ADD33}" type="pres">
      <dgm:prSet presAssocID="{65205A28-C7AB-4BCE-B604-CC8E5FB0FBBA}" presName="rootConnector" presStyleLbl="node3" presStyleIdx="2" presStyleCnt="6"/>
      <dgm:spPr/>
    </dgm:pt>
    <dgm:pt modelId="{627D0802-4C9A-411F-B868-74A01ED14BC2}" type="pres">
      <dgm:prSet presAssocID="{65205A28-C7AB-4BCE-B604-CC8E5FB0FBBA}" presName="hierChild4" presStyleCnt="0"/>
      <dgm:spPr/>
    </dgm:pt>
    <dgm:pt modelId="{AE5775BF-D5C6-4609-826B-3AB0BE0BA6A1}" type="pres">
      <dgm:prSet presAssocID="{65205A28-C7AB-4BCE-B604-CC8E5FB0FBBA}" presName="hierChild5" presStyleCnt="0"/>
      <dgm:spPr/>
    </dgm:pt>
    <dgm:pt modelId="{90DBA943-8F5D-44F2-963B-5594A8E4E077}" type="pres">
      <dgm:prSet presAssocID="{C4F8D653-01A1-4F7A-ADCF-B0F2C0D282E9}" presName="Name35" presStyleLbl="parChTrans1D3" presStyleIdx="3" presStyleCnt="6"/>
      <dgm:spPr/>
    </dgm:pt>
    <dgm:pt modelId="{1851A097-9D53-416D-A67D-1F5B8295AA0F}" type="pres">
      <dgm:prSet presAssocID="{D962E093-1E40-4ECA-A881-990D1FF2A204}" presName="hierRoot2" presStyleCnt="0">
        <dgm:presLayoutVars>
          <dgm:hierBranch val="r"/>
        </dgm:presLayoutVars>
      </dgm:prSet>
      <dgm:spPr/>
    </dgm:pt>
    <dgm:pt modelId="{8854CE84-98BD-440B-B67F-2AD57AB47FF7}" type="pres">
      <dgm:prSet presAssocID="{D962E093-1E40-4ECA-A881-990D1FF2A204}" presName="rootComposite" presStyleCnt="0"/>
      <dgm:spPr/>
    </dgm:pt>
    <dgm:pt modelId="{481A2815-A9D7-418A-AFA7-2C3612AB2131}" type="pres">
      <dgm:prSet presAssocID="{D962E093-1E40-4ECA-A881-990D1FF2A204}" presName="rootText" presStyleLbl="node3" presStyleIdx="3" presStyleCnt="6">
        <dgm:presLayoutVars>
          <dgm:chPref val="3"/>
        </dgm:presLayoutVars>
      </dgm:prSet>
      <dgm:spPr/>
    </dgm:pt>
    <dgm:pt modelId="{C9EB64A6-3190-42EC-80C9-4AF992797F0D}" type="pres">
      <dgm:prSet presAssocID="{D962E093-1E40-4ECA-A881-990D1FF2A204}" presName="rootConnector" presStyleLbl="node3" presStyleIdx="3" presStyleCnt="6"/>
      <dgm:spPr/>
    </dgm:pt>
    <dgm:pt modelId="{A1D3364D-1214-49CD-B308-91C7B9E9DE5A}" type="pres">
      <dgm:prSet presAssocID="{D962E093-1E40-4ECA-A881-990D1FF2A204}" presName="hierChild4" presStyleCnt="0"/>
      <dgm:spPr/>
    </dgm:pt>
    <dgm:pt modelId="{3AF75259-EF69-4D0D-81AB-83AD81A19A70}" type="pres">
      <dgm:prSet presAssocID="{CF7C9B2E-05A8-4D7C-9C6E-7DEB055A0839}" presName="Name50" presStyleLbl="parChTrans1D4" presStyleIdx="3" presStyleCnt="5"/>
      <dgm:spPr/>
    </dgm:pt>
    <dgm:pt modelId="{E3B87C9F-2D25-4BA6-A4C2-B9262F266E3C}" type="pres">
      <dgm:prSet presAssocID="{799566AF-8869-4B94-83CC-53CB32C7907D}" presName="hierRoot2" presStyleCnt="0">
        <dgm:presLayoutVars>
          <dgm:hierBranch val="r"/>
        </dgm:presLayoutVars>
      </dgm:prSet>
      <dgm:spPr/>
    </dgm:pt>
    <dgm:pt modelId="{4087590D-CC03-4C5E-91CA-3F85E5923EB8}" type="pres">
      <dgm:prSet presAssocID="{799566AF-8869-4B94-83CC-53CB32C7907D}" presName="rootComposite" presStyleCnt="0"/>
      <dgm:spPr/>
    </dgm:pt>
    <dgm:pt modelId="{E503C6CA-B0C2-4B89-B401-D5F6C1C6A0AD}" type="pres">
      <dgm:prSet presAssocID="{799566AF-8869-4B94-83CC-53CB32C7907D}" presName="rootText" presStyleLbl="node4" presStyleIdx="3" presStyleCnt="5">
        <dgm:presLayoutVars>
          <dgm:chPref val="3"/>
        </dgm:presLayoutVars>
      </dgm:prSet>
      <dgm:spPr/>
    </dgm:pt>
    <dgm:pt modelId="{C26F4C74-7710-47E5-85AD-0A50BF77A09F}" type="pres">
      <dgm:prSet presAssocID="{799566AF-8869-4B94-83CC-53CB32C7907D}" presName="rootConnector" presStyleLbl="node4" presStyleIdx="3" presStyleCnt="5"/>
      <dgm:spPr/>
    </dgm:pt>
    <dgm:pt modelId="{C94D8F13-4998-4FB2-A062-7A809EAC4586}" type="pres">
      <dgm:prSet presAssocID="{799566AF-8869-4B94-83CC-53CB32C7907D}" presName="hierChild4" presStyleCnt="0"/>
      <dgm:spPr/>
    </dgm:pt>
    <dgm:pt modelId="{08263619-DE74-4EEF-B5FF-01BFD5272C37}" type="pres">
      <dgm:prSet presAssocID="{799566AF-8869-4B94-83CC-53CB32C7907D}" presName="hierChild5" presStyleCnt="0"/>
      <dgm:spPr/>
    </dgm:pt>
    <dgm:pt modelId="{DAA34A72-4325-422E-9AC4-E95C6B0F7E5C}" type="pres">
      <dgm:prSet presAssocID="{243D8E4C-1E04-4868-B467-9AE589609B45}" presName="Name50" presStyleLbl="parChTrans1D4" presStyleIdx="4" presStyleCnt="5"/>
      <dgm:spPr/>
    </dgm:pt>
    <dgm:pt modelId="{A5874EA7-AEB5-4A87-84D2-729D9812715A}" type="pres">
      <dgm:prSet presAssocID="{1CBF0BE7-A210-4643-B21B-749F3A38C6BD}" presName="hierRoot2" presStyleCnt="0">
        <dgm:presLayoutVars>
          <dgm:hierBranch val="r"/>
        </dgm:presLayoutVars>
      </dgm:prSet>
      <dgm:spPr/>
    </dgm:pt>
    <dgm:pt modelId="{21240733-50EF-4379-B635-6EEEBAA09D77}" type="pres">
      <dgm:prSet presAssocID="{1CBF0BE7-A210-4643-B21B-749F3A38C6BD}" presName="rootComposite" presStyleCnt="0"/>
      <dgm:spPr/>
    </dgm:pt>
    <dgm:pt modelId="{72D748BB-A1BD-491C-B187-E2F8883F05D8}" type="pres">
      <dgm:prSet presAssocID="{1CBF0BE7-A210-4643-B21B-749F3A38C6BD}" presName="rootText" presStyleLbl="node4" presStyleIdx="4" presStyleCnt="5">
        <dgm:presLayoutVars>
          <dgm:chPref val="3"/>
        </dgm:presLayoutVars>
      </dgm:prSet>
      <dgm:spPr/>
    </dgm:pt>
    <dgm:pt modelId="{0E8009FF-1942-4231-B52B-4ECC8B3CCA12}" type="pres">
      <dgm:prSet presAssocID="{1CBF0BE7-A210-4643-B21B-749F3A38C6BD}" presName="rootConnector" presStyleLbl="node4" presStyleIdx="4" presStyleCnt="5"/>
      <dgm:spPr/>
    </dgm:pt>
    <dgm:pt modelId="{E35D077F-5D40-4334-8827-11899684714E}" type="pres">
      <dgm:prSet presAssocID="{1CBF0BE7-A210-4643-B21B-749F3A38C6BD}" presName="hierChild4" presStyleCnt="0"/>
      <dgm:spPr/>
    </dgm:pt>
    <dgm:pt modelId="{9E178B7E-5B29-43E9-BF96-6AF5979DDFE9}" type="pres">
      <dgm:prSet presAssocID="{1CBF0BE7-A210-4643-B21B-749F3A38C6BD}" presName="hierChild5" presStyleCnt="0"/>
      <dgm:spPr/>
    </dgm:pt>
    <dgm:pt modelId="{06805527-EF61-4FAC-8A18-D9D970294A12}" type="pres">
      <dgm:prSet presAssocID="{D962E093-1E40-4ECA-A881-990D1FF2A204}" presName="hierChild5" presStyleCnt="0"/>
      <dgm:spPr/>
    </dgm:pt>
    <dgm:pt modelId="{FD6CC86C-D4C1-427C-8D92-1B87853CF3FE}" type="pres">
      <dgm:prSet presAssocID="{AA725557-9841-4F73-8BF9-855366A2604E}" presName="hierChild5" presStyleCnt="0"/>
      <dgm:spPr/>
    </dgm:pt>
    <dgm:pt modelId="{F1959377-5DFC-4DAA-9C51-6D6E4A77C8B6}" type="pres">
      <dgm:prSet presAssocID="{7795CC8E-B699-48B9-946F-CCC3761A3C89}" presName="Name35" presStyleLbl="parChTrans1D2" presStyleIdx="1" presStyleCnt="2"/>
      <dgm:spPr/>
    </dgm:pt>
    <dgm:pt modelId="{C755F821-CEDD-4459-A27A-CC59FC2429A6}" type="pres">
      <dgm:prSet presAssocID="{2F0A9B13-90DD-432A-ABC2-3F8A77C148EE}" presName="hierRoot2" presStyleCnt="0">
        <dgm:presLayoutVars>
          <dgm:hierBranch/>
        </dgm:presLayoutVars>
      </dgm:prSet>
      <dgm:spPr/>
    </dgm:pt>
    <dgm:pt modelId="{328D0D46-F1AB-48CF-A64F-F353301F7591}" type="pres">
      <dgm:prSet presAssocID="{2F0A9B13-90DD-432A-ABC2-3F8A77C148EE}" presName="rootComposite" presStyleCnt="0"/>
      <dgm:spPr/>
    </dgm:pt>
    <dgm:pt modelId="{E621E257-F6E8-48E3-8022-D5ABBD07E756}" type="pres">
      <dgm:prSet presAssocID="{2F0A9B13-90DD-432A-ABC2-3F8A77C148EE}" presName="rootText" presStyleLbl="node2" presStyleIdx="1" presStyleCnt="2">
        <dgm:presLayoutVars>
          <dgm:chPref val="3"/>
        </dgm:presLayoutVars>
      </dgm:prSet>
      <dgm:spPr/>
    </dgm:pt>
    <dgm:pt modelId="{4D7B788F-B7E2-486F-A60D-47FF23396719}" type="pres">
      <dgm:prSet presAssocID="{2F0A9B13-90DD-432A-ABC2-3F8A77C148EE}" presName="rootConnector" presStyleLbl="node2" presStyleIdx="1" presStyleCnt="2"/>
      <dgm:spPr/>
    </dgm:pt>
    <dgm:pt modelId="{34C29F81-6B0B-49C6-8841-CEDE816E53B0}" type="pres">
      <dgm:prSet presAssocID="{2F0A9B13-90DD-432A-ABC2-3F8A77C148EE}" presName="hierChild4" presStyleCnt="0"/>
      <dgm:spPr/>
    </dgm:pt>
    <dgm:pt modelId="{0E7AF3BE-2CA3-4379-AC19-F54348BF99C4}" type="pres">
      <dgm:prSet presAssocID="{D092F522-416D-405A-BAF6-1F5160CACC7A}" presName="Name35" presStyleLbl="parChTrans1D3" presStyleIdx="4" presStyleCnt="6"/>
      <dgm:spPr/>
    </dgm:pt>
    <dgm:pt modelId="{5DB4F883-7E73-497E-8A26-71ECF5900898}" type="pres">
      <dgm:prSet presAssocID="{DD1136FE-4ECA-432D-AEBA-5DFF76236B8E}" presName="hierRoot2" presStyleCnt="0">
        <dgm:presLayoutVars>
          <dgm:hierBranch val="r"/>
        </dgm:presLayoutVars>
      </dgm:prSet>
      <dgm:spPr/>
    </dgm:pt>
    <dgm:pt modelId="{93EFBE94-D0FE-4DED-8D61-A675ECB7475A}" type="pres">
      <dgm:prSet presAssocID="{DD1136FE-4ECA-432D-AEBA-5DFF76236B8E}" presName="rootComposite" presStyleCnt="0"/>
      <dgm:spPr/>
    </dgm:pt>
    <dgm:pt modelId="{74B58ADD-7E1B-402A-959F-6D7F1BC74B04}" type="pres">
      <dgm:prSet presAssocID="{DD1136FE-4ECA-432D-AEBA-5DFF76236B8E}" presName="rootText" presStyleLbl="node3" presStyleIdx="4" presStyleCnt="6">
        <dgm:presLayoutVars>
          <dgm:chPref val="3"/>
        </dgm:presLayoutVars>
      </dgm:prSet>
      <dgm:spPr/>
    </dgm:pt>
    <dgm:pt modelId="{FE21D7FA-EAB2-45FB-82A4-D041DEC48DE1}" type="pres">
      <dgm:prSet presAssocID="{DD1136FE-4ECA-432D-AEBA-5DFF76236B8E}" presName="rootConnector" presStyleLbl="node3" presStyleIdx="4" presStyleCnt="6"/>
      <dgm:spPr/>
    </dgm:pt>
    <dgm:pt modelId="{46DCFFFF-71F9-44EB-A634-FAB6C696A562}" type="pres">
      <dgm:prSet presAssocID="{DD1136FE-4ECA-432D-AEBA-5DFF76236B8E}" presName="hierChild4" presStyleCnt="0"/>
      <dgm:spPr/>
    </dgm:pt>
    <dgm:pt modelId="{B36DDC4E-0209-4FED-94B9-88C76E2594BF}" type="pres">
      <dgm:prSet presAssocID="{DD1136FE-4ECA-432D-AEBA-5DFF76236B8E}" presName="hierChild5" presStyleCnt="0"/>
      <dgm:spPr/>
    </dgm:pt>
    <dgm:pt modelId="{B6E65898-B182-486C-A6FE-546CFEA5F8F7}" type="pres">
      <dgm:prSet presAssocID="{EE7E5241-87D6-4CFC-82D3-62B254FFDDC4}" presName="Name35" presStyleLbl="parChTrans1D3" presStyleIdx="5" presStyleCnt="6"/>
      <dgm:spPr/>
    </dgm:pt>
    <dgm:pt modelId="{9631DFC4-D497-41F1-A378-EB08EFCC6022}" type="pres">
      <dgm:prSet presAssocID="{89DBF6AE-7690-44DC-B027-2597FB652CA4}" presName="hierRoot2" presStyleCnt="0">
        <dgm:presLayoutVars>
          <dgm:hierBranch val="r"/>
        </dgm:presLayoutVars>
      </dgm:prSet>
      <dgm:spPr/>
    </dgm:pt>
    <dgm:pt modelId="{8E348F99-AC85-4181-B7DC-7D7D181C6041}" type="pres">
      <dgm:prSet presAssocID="{89DBF6AE-7690-44DC-B027-2597FB652CA4}" presName="rootComposite" presStyleCnt="0"/>
      <dgm:spPr/>
    </dgm:pt>
    <dgm:pt modelId="{D4A50932-FE1B-4954-822A-9B738DDE868B}" type="pres">
      <dgm:prSet presAssocID="{89DBF6AE-7690-44DC-B027-2597FB652CA4}" presName="rootText" presStyleLbl="node3" presStyleIdx="5" presStyleCnt="6">
        <dgm:presLayoutVars>
          <dgm:chPref val="3"/>
        </dgm:presLayoutVars>
      </dgm:prSet>
      <dgm:spPr/>
    </dgm:pt>
    <dgm:pt modelId="{27206F84-D70E-4176-BF08-600B8B59D882}" type="pres">
      <dgm:prSet presAssocID="{89DBF6AE-7690-44DC-B027-2597FB652CA4}" presName="rootConnector" presStyleLbl="node3" presStyleIdx="5" presStyleCnt="6"/>
      <dgm:spPr/>
    </dgm:pt>
    <dgm:pt modelId="{8ACB6FC1-1B80-4B2E-89D1-8A71141927D0}" type="pres">
      <dgm:prSet presAssocID="{89DBF6AE-7690-44DC-B027-2597FB652CA4}" presName="hierChild4" presStyleCnt="0"/>
      <dgm:spPr/>
    </dgm:pt>
    <dgm:pt modelId="{52572222-91E8-479B-9EA0-29E7114EBF0B}" type="pres">
      <dgm:prSet presAssocID="{89DBF6AE-7690-44DC-B027-2597FB652CA4}" presName="hierChild5" presStyleCnt="0"/>
      <dgm:spPr/>
    </dgm:pt>
    <dgm:pt modelId="{001F04E8-CCBC-42BD-AE22-5019955A591F}" type="pres">
      <dgm:prSet presAssocID="{2F0A9B13-90DD-432A-ABC2-3F8A77C148EE}" presName="hierChild5" presStyleCnt="0"/>
      <dgm:spPr/>
    </dgm:pt>
    <dgm:pt modelId="{0878D589-6E6C-4A40-87EC-D6CB03DB1CC8}" type="pres">
      <dgm:prSet presAssocID="{203FE6C7-3BE8-4193-AD0B-89304118E8B2}" presName="hierChild3" presStyleCnt="0"/>
      <dgm:spPr/>
    </dgm:pt>
  </dgm:ptLst>
  <dgm:cxnLst>
    <dgm:cxn modelId="{79A268EE-21F1-4321-B758-AECB8A9E1534}" type="presOf" srcId="{243D8E4C-1E04-4868-B467-9AE589609B45}" destId="{DAA34A72-4325-422E-9AC4-E95C6B0F7E5C}" srcOrd="0" destOrd="0" presId="urn:microsoft.com/office/officeart/2005/8/layout/orgChart1"/>
    <dgm:cxn modelId="{40D4F9FF-17B0-4E53-AC72-FCE3190CE6DE}" type="presOf" srcId="{9745C6CD-5845-4B10-B83B-549D7AD1A602}" destId="{E2106FEB-A81A-4896-801F-CE35891D6778}" srcOrd="0" destOrd="0" presId="urn:microsoft.com/office/officeart/2005/8/layout/orgChart1"/>
    <dgm:cxn modelId="{69AF0C9E-62E9-4494-B2AC-E44A019D788B}" srcId="{7016B017-FBEE-460C-B10B-6B3EF725D640}" destId="{203FE6C7-3BE8-4193-AD0B-89304118E8B2}" srcOrd="0" destOrd="0" parTransId="{50232E4E-BF5C-4431-A3F2-F4E698CEBCB6}" sibTransId="{7F28B89D-E9B5-4D3B-B6E5-753376328124}"/>
    <dgm:cxn modelId="{681C2189-C207-40B5-87C8-2D5C4FB77C87}" type="presOf" srcId="{7795CC8E-B699-48B9-946F-CCC3761A3C89}" destId="{F1959377-5DFC-4DAA-9C51-6D6E4A77C8B6}" srcOrd="0" destOrd="0" presId="urn:microsoft.com/office/officeart/2005/8/layout/orgChart1"/>
    <dgm:cxn modelId="{513AD6BB-1B3F-480B-8834-C52A21323D8A}" type="presOf" srcId="{65205A28-C7AB-4BCE-B604-CC8E5FB0FBBA}" destId="{2DAA7E54-BBEB-4F0D-84AE-CA470460F76D}" srcOrd="0" destOrd="0" presId="urn:microsoft.com/office/officeart/2005/8/layout/orgChart1"/>
    <dgm:cxn modelId="{1C30577B-8EB9-4F71-9DF1-F87A0C0C06B1}" srcId="{D962E093-1E40-4ECA-A881-990D1FF2A204}" destId="{799566AF-8869-4B94-83CC-53CB32C7907D}" srcOrd="0" destOrd="0" parTransId="{CF7C9B2E-05A8-4D7C-9C6E-7DEB055A0839}" sibTransId="{4A562A2F-7C1F-4786-9CCE-EF34C5F5CE47}"/>
    <dgm:cxn modelId="{2757C7C1-73D0-4CA1-B9A9-88BF8B7AAC8D}" type="presOf" srcId="{DC1E33D7-7400-4FD4-8EA2-E0EBC93E42FE}" destId="{7D337F08-2D7A-4A51-B217-D8B52DB46ED4}" srcOrd="0" destOrd="0" presId="urn:microsoft.com/office/officeart/2005/8/layout/orgChart1"/>
    <dgm:cxn modelId="{A7B7A048-97A5-4DB2-860E-257694CB1B7A}" type="presOf" srcId="{65205A28-C7AB-4BCE-B604-CC8E5FB0FBBA}" destId="{C95DF9DA-2036-46D5-807F-7EE9215ADD33}" srcOrd="1" destOrd="0" presId="urn:microsoft.com/office/officeart/2005/8/layout/orgChart1"/>
    <dgm:cxn modelId="{E0A76816-E151-4C93-AB19-3F9727E099E8}" type="presOf" srcId="{D092F522-416D-405A-BAF6-1F5160CACC7A}" destId="{0E7AF3BE-2CA3-4379-AC19-F54348BF99C4}" srcOrd="0" destOrd="0" presId="urn:microsoft.com/office/officeart/2005/8/layout/orgChart1"/>
    <dgm:cxn modelId="{D072959C-0AFB-431E-9600-900FCFEA2D52}" type="presOf" srcId="{710E4D72-F436-4C3F-999F-D5B797206BD4}" destId="{9B39D62A-3566-441E-85C5-9DE66E6A0117}" srcOrd="0" destOrd="0" presId="urn:microsoft.com/office/officeart/2005/8/layout/orgChart1"/>
    <dgm:cxn modelId="{180E3623-70FB-478F-BAC2-73785932417D}" type="presOf" srcId="{D962E093-1E40-4ECA-A881-990D1FF2A204}" destId="{C9EB64A6-3190-42EC-80C9-4AF992797F0D}" srcOrd="1" destOrd="0" presId="urn:microsoft.com/office/officeart/2005/8/layout/orgChart1"/>
    <dgm:cxn modelId="{78286588-9DA7-4B5A-B8CB-7F6018D58D33}" srcId="{69461C04-F724-48F9-B65E-CCC4FAB7457F}" destId="{34B4ED7C-4EBF-4A43-97D2-F847A9EBD07D}" srcOrd="1" destOrd="0" parTransId="{710E4D72-F436-4C3F-999F-D5B797206BD4}" sibTransId="{8F68AA7D-2F22-495C-AA31-5B7C320539AA}"/>
    <dgm:cxn modelId="{196257D1-EDC9-4C05-B7B2-D055C9CFD5A8}" srcId="{2F0A9B13-90DD-432A-ABC2-3F8A77C148EE}" destId="{DD1136FE-4ECA-432D-AEBA-5DFF76236B8E}" srcOrd="0" destOrd="0" parTransId="{D092F522-416D-405A-BAF6-1F5160CACC7A}" sibTransId="{3B766994-6A8B-4F8F-BEAB-5C513DD00E46}"/>
    <dgm:cxn modelId="{526C62B0-9E79-45D4-A235-ACA991F0E3E8}" type="presOf" srcId="{2F0A9B13-90DD-432A-ABC2-3F8A77C148EE}" destId="{4D7B788F-B7E2-486F-A60D-47FF23396719}" srcOrd="1" destOrd="0" presId="urn:microsoft.com/office/officeart/2005/8/layout/orgChart1"/>
    <dgm:cxn modelId="{BF98C9F6-8352-4339-8319-F66A2CB23385}" srcId="{C44CE339-C651-4BED-9B76-BB1F4CB61F9C}" destId="{23BDF9C7-8966-46B7-AAB8-415429428C7E}" srcOrd="0" destOrd="0" parTransId="{61A5EC2B-CDB7-43B7-B734-75B9E876D08A}" sibTransId="{5A61D763-7E9F-4605-B521-DC6C323364A9}"/>
    <dgm:cxn modelId="{335921D7-BF8A-4BA8-A40B-F95A69CBBBD9}" type="presOf" srcId="{DD1136FE-4ECA-432D-AEBA-5DFF76236B8E}" destId="{74B58ADD-7E1B-402A-959F-6D7F1BC74B04}" srcOrd="0" destOrd="0" presId="urn:microsoft.com/office/officeart/2005/8/layout/orgChart1"/>
    <dgm:cxn modelId="{62395D2C-B145-45C0-9099-C4E74442C98C}" type="presOf" srcId="{799566AF-8869-4B94-83CC-53CB32C7907D}" destId="{E503C6CA-B0C2-4B89-B401-D5F6C1C6A0AD}" srcOrd="0" destOrd="0" presId="urn:microsoft.com/office/officeart/2005/8/layout/orgChart1"/>
    <dgm:cxn modelId="{4F48E145-0C3D-451F-B0C9-19CD86431C65}" type="presOf" srcId="{D962E093-1E40-4ECA-A881-990D1FF2A204}" destId="{481A2815-A9D7-418A-AFA7-2C3612AB2131}" srcOrd="0" destOrd="0" presId="urn:microsoft.com/office/officeart/2005/8/layout/orgChart1"/>
    <dgm:cxn modelId="{B5F0A29A-5953-40EB-AEEF-0558D36ABECB}" type="presOf" srcId="{69461C04-F724-48F9-B65E-CCC4FAB7457F}" destId="{EFC09CE1-B34A-4131-B24F-732F14230C40}" srcOrd="0" destOrd="0" presId="urn:microsoft.com/office/officeart/2005/8/layout/orgChart1"/>
    <dgm:cxn modelId="{BCBBC380-F7DF-4A33-A934-2A20FF863DED}" type="presOf" srcId="{1CBF0BE7-A210-4643-B21B-749F3A38C6BD}" destId="{72D748BB-A1BD-491C-B187-E2F8883F05D8}" srcOrd="0" destOrd="0" presId="urn:microsoft.com/office/officeart/2005/8/layout/orgChart1"/>
    <dgm:cxn modelId="{CB34BC84-3683-4B0E-9A15-9B1E940E98FD}" type="presOf" srcId="{EE7E5241-87D6-4CFC-82D3-62B254FFDDC4}" destId="{B6E65898-B182-486C-A6FE-546CFEA5F8F7}" srcOrd="0" destOrd="0" presId="urn:microsoft.com/office/officeart/2005/8/layout/orgChart1"/>
    <dgm:cxn modelId="{231857C8-14B6-40C0-A247-0E5B9CCD4664}" type="presOf" srcId="{23BDF9C7-8966-46B7-AAB8-415429428C7E}" destId="{592B5F77-6C44-4D8D-A965-67C2646025FA}" srcOrd="1" destOrd="0" presId="urn:microsoft.com/office/officeart/2005/8/layout/orgChart1"/>
    <dgm:cxn modelId="{5831C9C6-CD1D-4305-BEBF-86FA2F4058BB}" type="presOf" srcId="{203FE6C7-3BE8-4193-AD0B-89304118E8B2}" destId="{FEE063CC-B699-490B-BEE6-033749222E38}" srcOrd="1" destOrd="0" presId="urn:microsoft.com/office/officeart/2005/8/layout/orgChart1"/>
    <dgm:cxn modelId="{EA75144F-A508-4F82-826C-5C1689E28893}" type="presOf" srcId="{CF7C9B2E-05A8-4D7C-9C6E-7DEB055A0839}" destId="{3AF75259-EF69-4D0D-81AB-83AD81A19A70}" srcOrd="0" destOrd="0" presId="urn:microsoft.com/office/officeart/2005/8/layout/orgChart1"/>
    <dgm:cxn modelId="{1DC595BE-161B-4E75-BE03-C520DFE37AF7}" srcId="{AA725557-9841-4F73-8BF9-855366A2604E}" destId="{D962E093-1E40-4ECA-A881-990D1FF2A204}" srcOrd="3" destOrd="0" parTransId="{C4F8D653-01A1-4F7A-ADCF-B0F2C0D282E9}" sibTransId="{7A21D63A-6003-43A2-B3BE-AD7D2F3D18D1}"/>
    <dgm:cxn modelId="{3CB15DF2-31A5-4855-9DB8-DBC137F6BBA4}" type="presOf" srcId="{21116905-4231-4824-B3C6-F1BFFA479791}" destId="{0A59F7B3-040E-49C8-B7B6-F69F01193692}" srcOrd="0" destOrd="0" presId="urn:microsoft.com/office/officeart/2005/8/layout/orgChart1"/>
    <dgm:cxn modelId="{23658EB5-7410-41F0-8447-FC22B832D51D}" srcId="{D962E093-1E40-4ECA-A881-990D1FF2A204}" destId="{1CBF0BE7-A210-4643-B21B-749F3A38C6BD}" srcOrd="1" destOrd="0" parTransId="{243D8E4C-1E04-4868-B467-9AE589609B45}" sibTransId="{94DB9DDF-EE72-4526-84DD-959C40CF99F0}"/>
    <dgm:cxn modelId="{B552A5D1-47DF-4FC9-8122-A801BD3A1D5D}" type="presOf" srcId="{69461C04-F724-48F9-B65E-CCC4FAB7457F}" destId="{E291E733-8E2D-4051-B385-EEFAC769B338}" srcOrd="1" destOrd="0" presId="urn:microsoft.com/office/officeart/2005/8/layout/orgChart1"/>
    <dgm:cxn modelId="{C2514EA2-5731-413F-A877-81E3B7B3FAF9}" type="presOf" srcId="{89DBF6AE-7690-44DC-B027-2597FB652CA4}" destId="{D4A50932-FE1B-4954-822A-9B738DDE868B}" srcOrd="0" destOrd="0" presId="urn:microsoft.com/office/officeart/2005/8/layout/orgChart1"/>
    <dgm:cxn modelId="{8B2B8045-1BF2-4BD5-BF79-5051105D7CB1}" type="presOf" srcId="{23BDF9C7-8966-46B7-AAB8-415429428C7E}" destId="{F8669511-26CC-4004-8BF6-D140A65CCC61}" srcOrd="0" destOrd="0" presId="urn:microsoft.com/office/officeart/2005/8/layout/orgChart1"/>
    <dgm:cxn modelId="{32C7B6FA-5E88-48F1-8BE4-1D8E4BD03D19}" srcId="{203FE6C7-3BE8-4193-AD0B-89304118E8B2}" destId="{AA725557-9841-4F73-8BF9-855366A2604E}" srcOrd="0" destOrd="0" parTransId="{D2EA1005-6755-4E9E-9087-473B5E065DA7}" sibTransId="{1F1E5DA0-F623-4737-8D3C-9057B7061C1C}"/>
    <dgm:cxn modelId="{CC971781-DA72-472B-9B6C-7292DE8D612F}" type="presOf" srcId="{203FE6C7-3BE8-4193-AD0B-89304118E8B2}" destId="{7247FAF9-9F07-4EE1-8E3D-A58AF16EEA74}" srcOrd="0" destOrd="0" presId="urn:microsoft.com/office/officeart/2005/8/layout/orgChart1"/>
    <dgm:cxn modelId="{332FB3A0-37EF-4973-9ECB-A3EF6AD7F626}" type="presOf" srcId="{C44CE339-C651-4BED-9B76-BB1F4CB61F9C}" destId="{06C46A7E-9B03-4B44-B8FD-394149199BDC}" srcOrd="0" destOrd="0" presId="urn:microsoft.com/office/officeart/2005/8/layout/orgChart1"/>
    <dgm:cxn modelId="{15A304A2-099D-41E8-B247-BFD7A29A4267}" type="presOf" srcId="{AA725557-9841-4F73-8BF9-855366A2604E}" destId="{A3D97EEA-220D-4706-8B95-0DCCED047275}" srcOrd="1" destOrd="0" presId="urn:microsoft.com/office/officeart/2005/8/layout/orgChart1"/>
    <dgm:cxn modelId="{B2F62128-759C-4720-8FDE-5A2015E56760}" type="presOf" srcId="{89DBF6AE-7690-44DC-B027-2597FB652CA4}" destId="{27206F84-D70E-4176-BF08-600B8B59D882}" srcOrd="1" destOrd="0" presId="urn:microsoft.com/office/officeart/2005/8/layout/orgChart1"/>
    <dgm:cxn modelId="{EE6EF3FE-1429-497D-A832-5F6EE3D3DC66}" srcId="{203FE6C7-3BE8-4193-AD0B-89304118E8B2}" destId="{2F0A9B13-90DD-432A-ABC2-3F8A77C148EE}" srcOrd="1" destOrd="0" parTransId="{7795CC8E-B699-48B9-946F-CCC3761A3C89}" sibTransId="{527CBCAF-A4B0-442C-966E-05F432739487}"/>
    <dgm:cxn modelId="{85464618-3CC9-41E2-81F4-B2A429110E15}" type="presOf" srcId="{C44CE339-C651-4BED-9B76-BB1F4CB61F9C}" destId="{C5A2B31B-C2B9-425B-919E-044BE2388041}" srcOrd="1" destOrd="0" presId="urn:microsoft.com/office/officeart/2005/8/layout/orgChart1"/>
    <dgm:cxn modelId="{72CE6A77-9C7E-4EA5-AFF7-FEC850165D5E}" type="presOf" srcId="{2F0A9B13-90DD-432A-ABC2-3F8A77C148EE}" destId="{E621E257-F6E8-48E3-8022-D5ABBD07E756}" srcOrd="0" destOrd="0" presId="urn:microsoft.com/office/officeart/2005/8/layout/orgChart1"/>
    <dgm:cxn modelId="{FF895D04-46AA-48C6-A1BE-983C259C6641}" type="presOf" srcId="{DD1136FE-4ECA-432D-AEBA-5DFF76236B8E}" destId="{FE21D7FA-EAB2-45FB-82A4-D041DEC48DE1}" srcOrd="1" destOrd="0" presId="urn:microsoft.com/office/officeart/2005/8/layout/orgChart1"/>
    <dgm:cxn modelId="{630C108C-34A3-48C9-BA35-92C70BCDACA8}" type="presOf" srcId="{34B4ED7C-4EBF-4A43-97D2-F847A9EBD07D}" destId="{0FCDD130-0A76-4B93-A0B2-F66D18E52BA5}" srcOrd="0" destOrd="0" presId="urn:microsoft.com/office/officeart/2005/8/layout/orgChart1"/>
    <dgm:cxn modelId="{DE0EA7B1-4AD4-449D-BE0F-91367B74B2B2}" type="presOf" srcId="{AA725557-9841-4F73-8BF9-855366A2604E}" destId="{28E1E7FC-66CD-484B-B7B9-078C8ABCAA03}" srcOrd="0" destOrd="0" presId="urn:microsoft.com/office/officeart/2005/8/layout/orgChart1"/>
    <dgm:cxn modelId="{07FC14F2-7710-4C94-BDA3-EAF2CADBD67E}" srcId="{69461C04-F724-48F9-B65E-CCC4FAB7457F}" destId="{A0C97A12-79B5-49F7-8169-20C2C642825A}" srcOrd="0" destOrd="0" parTransId="{9745C6CD-5845-4B10-B83B-549D7AD1A602}" sibTransId="{0231F414-8319-4362-9CFD-E1C054EE3455}"/>
    <dgm:cxn modelId="{BDEA1891-A477-4881-9E91-DBC30FC9449E}" type="presOf" srcId="{799566AF-8869-4B94-83CC-53CB32C7907D}" destId="{C26F4C74-7710-47E5-85AD-0A50BF77A09F}" srcOrd="1" destOrd="0" presId="urn:microsoft.com/office/officeart/2005/8/layout/orgChart1"/>
    <dgm:cxn modelId="{B5C488C4-F7BA-4C61-9325-D6A1B7410EC9}" type="presOf" srcId="{34B4ED7C-4EBF-4A43-97D2-F847A9EBD07D}" destId="{97CF1C6B-AD16-4226-88EC-B7B005BC4A68}" srcOrd="1" destOrd="0" presId="urn:microsoft.com/office/officeart/2005/8/layout/orgChart1"/>
    <dgm:cxn modelId="{2B1DC104-42E7-4DCF-AA79-0796C23A9EF7}" type="presOf" srcId="{A0C97A12-79B5-49F7-8169-20C2C642825A}" destId="{CEA94F26-F9C6-4AEE-A24A-8051CC0CD015}" srcOrd="0" destOrd="0" presId="urn:microsoft.com/office/officeart/2005/8/layout/orgChart1"/>
    <dgm:cxn modelId="{C30FC58C-F754-4C79-8396-7675144BABE1}" type="presOf" srcId="{D2EA1005-6755-4E9E-9087-473B5E065DA7}" destId="{393E971D-CFBA-41E2-99E9-3CED640726AF}" srcOrd="0" destOrd="0" presId="urn:microsoft.com/office/officeart/2005/8/layout/orgChart1"/>
    <dgm:cxn modelId="{C2031B7E-235D-42E9-B60C-AC5C80FF7E86}" type="presOf" srcId="{8DA944A6-E635-4890-A551-B0C3AEB40ABC}" destId="{AC1EE0A0-225B-4188-A1E5-319076877277}" srcOrd="0" destOrd="0" presId="urn:microsoft.com/office/officeart/2005/8/layout/orgChart1"/>
    <dgm:cxn modelId="{B0D8E6F9-0CF6-401F-AA2B-48C88FFA1E96}" type="presOf" srcId="{A0C97A12-79B5-49F7-8169-20C2C642825A}" destId="{3F1A55FC-B1D1-42BE-ABFF-D0A0E9C64B8F}" srcOrd="1" destOrd="0" presId="urn:microsoft.com/office/officeart/2005/8/layout/orgChart1"/>
    <dgm:cxn modelId="{AE54F698-AE2E-4250-8D7F-61E8B4D4B691}" srcId="{2F0A9B13-90DD-432A-ABC2-3F8A77C148EE}" destId="{89DBF6AE-7690-44DC-B027-2597FB652CA4}" srcOrd="1" destOrd="0" parTransId="{EE7E5241-87D6-4CFC-82D3-62B254FFDDC4}" sibTransId="{E160CDFB-092C-4C11-B3BA-3766413FF137}"/>
    <dgm:cxn modelId="{530A5154-9EF6-4A18-B924-DDC5CBB62C5A}" type="presOf" srcId="{7016B017-FBEE-460C-B10B-6B3EF725D640}" destId="{8A29E2AE-7A10-4A78-8A01-A9F8C5F69876}" srcOrd="0" destOrd="0" presId="urn:microsoft.com/office/officeart/2005/8/layout/orgChart1"/>
    <dgm:cxn modelId="{4F7F0F5B-8654-43C2-A7CF-E9A7B23E7899}" srcId="{AA725557-9841-4F73-8BF9-855366A2604E}" destId="{C44CE339-C651-4BED-9B76-BB1F4CB61F9C}" srcOrd="0" destOrd="0" parTransId="{21116905-4231-4824-B3C6-F1BFFA479791}" sibTransId="{AD66B0DB-BD95-4256-ADEB-F5775E142EA3}"/>
    <dgm:cxn modelId="{070C4263-0962-4F88-A8F2-F19AB28B55A5}" type="presOf" srcId="{1CBF0BE7-A210-4643-B21B-749F3A38C6BD}" destId="{0E8009FF-1942-4231-B52B-4ECC8B3CCA12}" srcOrd="1" destOrd="0" presId="urn:microsoft.com/office/officeart/2005/8/layout/orgChart1"/>
    <dgm:cxn modelId="{20ECC393-8F56-4AB6-B7DA-D2F31EBD1257}" srcId="{AA725557-9841-4F73-8BF9-855366A2604E}" destId="{69461C04-F724-48F9-B65E-CCC4FAB7457F}" srcOrd="1" destOrd="0" parTransId="{DC1E33D7-7400-4FD4-8EA2-E0EBC93E42FE}" sibTransId="{EB11EC7B-38CE-4D5F-A603-218DF57C22F6}"/>
    <dgm:cxn modelId="{B96D2E81-1DA6-460D-AC95-33F9F933AE76}" type="presOf" srcId="{61A5EC2B-CDB7-43B7-B734-75B9E876D08A}" destId="{666E30B5-C830-4944-91D2-3E97A620BF3E}" srcOrd="0" destOrd="0" presId="urn:microsoft.com/office/officeart/2005/8/layout/orgChart1"/>
    <dgm:cxn modelId="{DBD2563C-A48E-4DB6-B694-4E468351D16E}" type="presOf" srcId="{C4F8D653-01A1-4F7A-ADCF-B0F2C0D282E9}" destId="{90DBA943-8F5D-44F2-963B-5594A8E4E077}" srcOrd="0" destOrd="0" presId="urn:microsoft.com/office/officeart/2005/8/layout/orgChart1"/>
    <dgm:cxn modelId="{64A34E1F-D863-4744-9A06-E5D282C32F4B}" srcId="{AA725557-9841-4F73-8BF9-855366A2604E}" destId="{65205A28-C7AB-4BCE-B604-CC8E5FB0FBBA}" srcOrd="2" destOrd="0" parTransId="{8DA944A6-E635-4890-A551-B0C3AEB40ABC}" sibTransId="{2A130997-155D-4382-8059-6BD238374B34}"/>
    <dgm:cxn modelId="{12171B4A-F864-473F-9D53-741C3612C3CB}" type="presParOf" srcId="{8A29E2AE-7A10-4A78-8A01-A9F8C5F69876}" destId="{85FBA9EE-2FFF-4451-A885-E3E36DB2B8D2}" srcOrd="0" destOrd="0" presId="urn:microsoft.com/office/officeart/2005/8/layout/orgChart1"/>
    <dgm:cxn modelId="{0D3A8850-0433-41DB-9662-EED92C44C31F}" type="presParOf" srcId="{85FBA9EE-2FFF-4451-A885-E3E36DB2B8D2}" destId="{2DBEBDE1-1784-4256-B88C-F84F6863956A}" srcOrd="0" destOrd="0" presId="urn:microsoft.com/office/officeart/2005/8/layout/orgChart1"/>
    <dgm:cxn modelId="{43F34F71-1191-44CD-B2B8-043D15CD9E6E}" type="presParOf" srcId="{2DBEBDE1-1784-4256-B88C-F84F6863956A}" destId="{7247FAF9-9F07-4EE1-8E3D-A58AF16EEA74}" srcOrd="0" destOrd="0" presId="urn:microsoft.com/office/officeart/2005/8/layout/orgChart1"/>
    <dgm:cxn modelId="{A032D3E6-A96E-4EED-8B01-5F0924E490A2}" type="presParOf" srcId="{2DBEBDE1-1784-4256-B88C-F84F6863956A}" destId="{FEE063CC-B699-490B-BEE6-033749222E38}" srcOrd="1" destOrd="0" presId="urn:microsoft.com/office/officeart/2005/8/layout/orgChart1"/>
    <dgm:cxn modelId="{5E691E9A-A084-43DA-9C3A-6AC8B4F21809}" type="presParOf" srcId="{85FBA9EE-2FFF-4451-A885-E3E36DB2B8D2}" destId="{C5FB32CC-133F-4A26-B3AC-5549D2A94375}" srcOrd="1" destOrd="0" presId="urn:microsoft.com/office/officeart/2005/8/layout/orgChart1"/>
    <dgm:cxn modelId="{35037668-77BF-4277-958A-35275135E943}" type="presParOf" srcId="{C5FB32CC-133F-4A26-B3AC-5549D2A94375}" destId="{393E971D-CFBA-41E2-99E9-3CED640726AF}" srcOrd="0" destOrd="0" presId="urn:microsoft.com/office/officeart/2005/8/layout/orgChart1"/>
    <dgm:cxn modelId="{0C3CAF9F-BA40-41C7-B884-254A66EAC2DA}" type="presParOf" srcId="{C5FB32CC-133F-4A26-B3AC-5549D2A94375}" destId="{24BA4AE9-B248-49DE-9073-7186A40410C6}" srcOrd="1" destOrd="0" presId="urn:microsoft.com/office/officeart/2005/8/layout/orgChart1"/>
    <dgm:cxn modelId="{DC8C2E4E-70A2-47B9-BBAC-D4D3CBBCCA08}" type="presParOf" srcId="{24BA4AE9-B248-49DE-9073-7186A40410C6}" destId="{0A0894CB-6564-4039-874E-833F8A291048}" srcOrd="0" destOrd="0" presId="urn:microsoft.com/office/officeart/2005/8/layout/orgChart1"/>
    <dgm:cxn modelId="{73D83CE8-F38D-439E-8DD8-C4C7D185C00F}" type="presParOf" srcId="{0A0894CB-6564-4039-874E-833F8A291048}" destId="{28E1E7FC-66CD-484B-B7B9-078C8ABCAA03}" srcOrd="0" destOrd="0" presId="urn:microsoft.com/office/officeart/2005/8/layout/orgChart1"/>
    <dgm:cxn modelId="{D3A20B45-85A8-41FF-9646-84596EA51F43}" type="presParOf" srcId="{0A0894CB-6564-4039-874E-833F8A291048}" destId="{A3D97EEA-220D-4706-8B95-0DCCED047275}" srcOrd="1" destOrd="0" presId="urn:microsoft.com/office/officeart/2005/8/layout/orgChart1"/>
    <dgm:cxn modelId="{D9A2100A-D25D-4319-9E63-CB66E8885AD4}" type="presParOf" srcId="{24BA4AE9-B248-49DE-9073-7186A40410C6}" destId="{D0F3736E-5BDB-4277-BB91-29A450B2AA72}" srcOrd="1" destOrd="0" presId="urn:microsoft.com/office/officeart/2005/8/layout/orgChart1"/>
    <dgm:cxn modelId="{5BA07D9A-E352-4524-85E0-03F2270334C0}" type="presParOf" srcId="{D0F3736E-5BDB-4277-BB91-29A450B2AA72}" destId="{0A59F7B3-040E-49C8-B7B6-F69F01193692}" srcOrd="0" destOrd="0" presId="urn:microsoft.com/office/officeart/2005/8/layout/orgChart1"/>
    <dgm:cxn modelId="{CE40063C-7264-4E48-9BD3-425ABB0D949C}" type="presParOf" srcId="{D0F3736E-5BDB-4277-BB91-29A450B2AA72}" destId="{CC0DFB8B-BB35-4A44-A19C-804F5015A1DA}" srcOrd="1" destOrd="0" presId="urn:microsoft.com/office/officeart/2005/8/layout/orgChart1"/>
    <dgm:cxn modelId="{B6E9031D-D1AC-45D9-AAA2-C8AF6BBD50BF}" type="presParOf" srcId="{CC0DFB8B-BB35-4A44-A19C-804F5015A1DA}" destId="{CBCE7AAD-9C15-4FD0-90EB-B7A238344E28}" srcOrd="0" destOrd="0" presId="urn:microsoft.com/office/officeart/2005/8/layout/orgChart1"/>
    <dgm:cxn modelId="{17A3CE72-AAB0-4AB9-8DA3-3844601AE09F}" type="presParOf" srcId="{CBCE7AAD-9C15-4FD0-90EB-B7A238344E28}" destId="{06C46A7E-9B03-4B44-B8FD-394149199BDC}" srcOrd="0" destOrd="0" presId="urn:microsoft.com/office/officeart/2005/8/layout/orgChart1"/>
    <dgm:cxn modelId="{55A5F108-4A81-401C-AADA-2F99591EEF9A}" type="presParOf" srcId="{CBCE7AAD-9C15-4FD0-90EB-B7A238344E28}" destId="{C5A2B31B-C2B9-425B-919E-044BE2388041}" srcOrd="1" destOrd="0" presId="urn:microsoft.com/office/officeart/2005/8/layout/orgChart1"/>
    <dgm:cxn modelId="{A1B4624F-AF42-4731-826E-5F65F57946A0}" type="presParOf" srcId="{CC0DFB8B-BB35-4A44-A19C-804F5015A1DA}" destId="{AEB8F465-D4A7-47F4-B789-82D1E7DA83CF}" srcOrd="1" destOrd="0" presId="urn:microsoft.com/office/officeart/2005/8/layout/orgChart1"/>
    <dgm:cxn modelId="{2999DA7F-54EC-4AF3-B60E-40606ACE31B9}" type="presParOf" srcId="{AEB8F465-D4A7-47F4-B789-82D1E7DA83CF}" destId="{666E30B5-C830-4944-91D2-3E97A620BF3E}" srcOrd="0" destOrd="0" presId="urn:microsoft.com/office/officeart/2005/8/layout/orgChart1"/>
    <dgm:cxn modelId="{32B14E60-A752-4FEA-84EC-78DA228BF820}" type="presParOf" srcId="{AEB8F465-D4A7-47F4-B789-82D1E7DA83CF}" destId="{9F4349AC-6C01-4178-9454-BA13E382998C}" srcOrd="1" destOrd="0" presId="urn:microsoft.com/office/officeart/2005/8/layout/orgChart1"/>
    <dgm:cxn modelId="{EF9D6FD6-F5C9-4325-A571-06318B34B105}" type="presParOf" srcId="{9F4349AC-6C01-4178-9454-BA13E382998C}" destId="{6425ECD6-6C26-4A51-8078-4BA7B9F3FE62}" srcOrd="0" destOrd="0" presId="urn:microsoft.com/office/officeart/2005/8/layout/orgChart1"/>
    <dgm:cxn modelId="{8666B5C5-961B-4979-BDE0-B88DE1972964}" type="presParOf" srcId="{6425ECD6-6C26-4A51-8078-4BA7B9F3FE62}" destId="{F8669511-26CC-4004-8BF6-D140A65CCC61}" srcOrd="0" destOrd="0" presId="urn:microsoft.com/office/officeart/2005/8/layout/orgChart1"/>
    <dgm:cxn modelId="{BB6290D8-232D-4AC5-8CF1-FD9973400B6E}" type="presParOf" srcId="{6425ECD6-6C26-4A51-8078-4BA7B9F3FE62}" destId="{592B5F77-6C44-4D8D-A965-67C2646025FA}" srcOrd="1" destOrd="0" presId="urn:microsoft.com/office/officeart/2005/8/layout/orgChart1"/>
    <dgm:cxn modelId="{0BB19312-653A-44D0-B6D0-F85290F9C845}" type="presParOf" srcId="{9F4349AC-6C01-4178-9454-BA13E382998C}" destId="{1B969197-2D70-4782-9A71-B3DD1812BEB4}" srcOrd="1" destOrd="0" presId="urn:microsoft.com/office/officeart/2005/8/layout/orgChart1"/>
    <dgm:cxn modelId="{0C36389A-1AC8-46C8-985F-4A5093730A06}" type="presParOf" srcId="{9F4349AC-6C01-4178-9454-BA13E382998C}" destId="{5BB13DE3-CBF7-4F6B-B7AD-64263D082DBB}" srcOrd="2" destOrd="0" presId="urn:microsoft.com/office/officeart/2005/8/layout/orgChart1"/>
    <dgm:cxn modelId="{653746DA-E65D-4E75-8B28-DD66605B186D}" type="presParOf" srcId="{CC0DFB8B-BB35-4A44-A19C-804F5015A1DA}" destId="{916E2DBE-EAB6-4974-AAF6-AEC8DB255EDA}" srcOrd="2" destOrd="0" presId="urn:microsoft.com/office/officeart/2005/8/layout/orgChart1"/>
    <dgm:cxn modelId="{59F1A477-3096-4740-9ACA-AC6A2CD88F35}" type="presParOf" srcId="{D0F3736E-5BDB-4277-BB91-29A450B2AA72}" destId="{7D337F08-2D7A-4A51-B217-D8B52DB46ED4}" srcOrd="2" destOrd="0" presId="urn:microsoft.com/office/officeart/2005/8/layout/orgChart1"/>
    <dgm:cxn modelId="{4B06B4AD-534E-45D1-A203-E1C9D1F68C6C}" type="presParOf" srcId="{D0F3736E-5BDB-4277-BB91-29A450B2AA72}" destId="{F91BB26A-3621-48BA-B1B5-A7C77680EE5B}" srcOrd="3" destOrd="0" presId="urn:microsoft.com/office/officeart/2005/8/layout/orgChart1"/>
    <dgm:cxn modelId="{AB8EB856-50CD-4768-B5F0-1F3BEEEE8C84}" type="presParOf" srcId="{F91BB26A-3621-48BA-B1B5-A7C77680EE5B}" destId="{ED252297-3556-462C-A567-96E901924396}" srcOrd="0" destOrd="0" presId="urn:microsoft.com/office/officeart/2005/8/layout/orgChart1"/>
    <dgm:cxn modelId="{3267A349-F952-4F26-9A1C-1BB34A8E16A8}" type="presParOf" srcId="{ED252297-3556-462C-A567-96E901924396}" destId="{EFC09CE1-B34A-4131-B24F-732F14230C40}" srcOrd="0" destOrd="0" presId="urn:microsoft.com/office/officeart/2005/8/layout/orgChart1"/>
    <dgm:cxn modelId="{A26F61F2-5AF8-4991-9AB3-C55DFF734384}" type="presParOf" srcId="{ED252297-3556-462C-A567-96E901924396}" destId="{E291E733-8E2D-4051-B385-EEFAC769B338}" srcOrd="1" destOrd="0" presId="urn:microsoft.com/office/officeart/2005/8/layout/orgChart1"/>
    <dgm:cxn modelId="{8CDC9534-1B17-46F6-A501-CC197B3FC8E6}" type="presParOf" srcId="{F91BB26A-3621-48BA-B1B5-A7C77680EE5B}" destId="{835F87ED-8680-4402-82D8-8A2F31D1FB7E}" srcOrd="1" destOrd="0" presId="urn:microsoft.com/office/officeart/2005/8/layout/orgChart1"/>
    <dgm:cxn modelId="{A100C8A4-5271-4960-A092-ED54FE4E93CD}" type="presParOf" srcId="{835F87ED-8680-4402-82D8-8A2F31D1FB7E}" destId="{E2106FEB-A81A-4896-801F-CE35891D6778}" srcOrd="0" destOrd="0" presId="urn:microsoft.com/office/officeart/2005/8/layout/orgChart1"/>
    <dgm:cxn modelId="{0F85E11C-5260-43F8-95F4-8E3015DB777F}" type="presParOf" srcId="{835F87ED-8680-4402-82D8-8A2F31D1FB7E}" destId="{3A9A344D-E88B-4507-9AD0-2EC979BA41C7}" srcOrd="1" destOrd="0" presId="urn:microsoft.com/office/officeart/2005/8/layout/orgChart1"/>
    <dgm:cxn modelId="{23AC02A3-B0D1-4937-B7B6-B12D4D4717D6}" type="presParOf" srcId="{3A9A344D-E88B-4507-9AD0-2EC979BA41C7}" destId="{17663A38-B82A-4034-A909-88C264E0819D}" srcOrd="0" destOrd="0" presId="urn:microsoft.com/office/officeart/2005/8/layout/orgChart1"/>
    <dgm:cxn modelId="{72F65D07-FCC2-4B2C-8054-61B4E903B2B8}" type="presParOf" srcId="{17663A38-B82A-4034-A909-88C264E0819D}" destId="{CEA94F26-F9C6-4AEE-A24A-8051CC0CD015}" srcOrd="0" destOrd="0" presId="urn:microsoft.com/office/officeart/2005/8/layout/orgChart1"/>
    <dgm:cxn modelId="{EE334DD5-8C30-415E-B464-86A85A0B5934}" type="presParOf" srcId="{17663A38-B82A-4034-A909-88C264E0819D}" destId="{3F1A55FC-B1D1-42BE-ABFF-D0A0E9C64B8F}" srcOrd="1" destOrd="0" presId="urn:microsoft.com/office/officeart/2005/8/layout/orgChart1"/>
    <dgm:cxn modelId="{19CB0DF3-2A91-4A93-8B12-68EA399844B5}" type="presParOf" srcId="{3A9A344D-E88B-4507-9AD0-2EC979BA41C7}" destId="{E4DE21E8-F534-458C-9531-D9863D57B54D}" srcOrd="1" destOrd="0" presId="urn:microsoft.com/office/officeart/2005/8/layout/orgChart1"/>
    <dgm:cxn modelId="{EF307EC6-08D9-4248-9E6A-2B8E21E9BE12}" type="presParOf" srcId="{3A9A344D-E88B-4507-9AD0-2EC979BA41C7}" destId="{8D021DCB-3A98-4D61-8D4C-C38885D6FABC}" srcOrd="2" destOrd="0" presId="urn:microsoft.com/office/officeart/2005/8/layout/orgChart1"/>
    <dgm:cxn modelId="{EBCB20A1-A8BA-4199-A0CE-85E64E13605E}" type="presParOf" srcId="{835F87ED-8680-4402-82D8-8A2F31D1FB7E}" destId="{9B39D62A-3566-441E-85C5-9DE66E6A0117}" srcOrd="2" destOrd="0" presId="urn:microsoft.com/office/officeart/2005/8/layout/orgChart1"/>
    <dgm:cxn modelId="{5FCE67C2-7437-40E0-BD9E-2081A21C8609}" type="presParOf" srcId="{835F87ED-8680-4402-82D8-8A2F31D1FB7E}" destId="{C1537EA5-313A-4655-83F7-5E02A265037B}" srcOrd="3" destOrd="0" presId="urn:microsoft.com/office/officeart/2005/8/layout/orgChart1"/>
    <dgm:cxn modelId="{4208EF0F-E5F6-4C6B-8409-FB898E23444A}" type="presParOf" srcId="{C1537EA5-313A-4655-83F7-5E02A265037B}" destId="{E5ED0B9C-C8F9-46A3-BE70-06E5753E4B48}" srcOrd="0" destOrd="0" presId="urn:microsoft.com/office/officeart/2005/8/layout/orgChart1"/>
    <dgm:cxn modelId="{3897A6EB-8AB0-4492-A9BF-6D7AC29A329F}" type="presParOf" srcId="{E5ED0B9C-C8F9-46A3-BE70-06E5753E4B48}" destId="{0FCDD130-0A76-4B93-A0B2-F66D18E52BA5}" srcOrd="0" destOrd="0" presId="urn:microsoft.com/office/officeart/2005/8/layout/orgChart1"/>
    <dgm:cxn modelId="{E0A5425E-BC51-4F5D-B4DC-D8F4A56524DE}" type="presParOf" srcId="{E5ED0B9C-C8F9-46A3-BE70-06E5753E4B48}" destId="{97CF1C6B-AD16-4226-88EC-B7B005BC4A68}" srcOrd="1" destOrd="0" presId="urn:microsoft.com/office/officeart/2005/8/layout/orgChart1"/>
    <dgm:cxn modelId="{7D61F333-70C5-4FB0-A06C-3439EC082438}" type="presParOf" srcId="{C1537EA5-313A-4655-83F7-5E02A265037B}" destId="{C39A61B0-3A63-42F2-939B-7B4E166DFEE6}" srcOrd="1" destOrd="0" presId="urn:microsoft.com/office/officeart/2005/8/layout/orgChart1"/>
    <dgm:cxn modelId="{766DEF0E-D411-49A1-A06C-5143C15BC1FD}" type="presParOf" srcId="{C1537EA5-313A-4655-83F7-5E02A265037B}" destId="{595F1271-BE03-428F-8F68-245CD562C1B1}" srcOrd="2" destOrd="0" presId="urn:microsoft.com/office/officeart/2005/8/layout/orgChart1"/>
    <dgm:cxn modelId="{9014DE36-9CAC-415B-8010-12258AFD5CC9}" type="presParOf" srcId="{F91BB26A-3621-48BA-B1B5-A7C77680EE5B}" destId="{EACE1044-5C7B-4537-87BE-225B564437E3}" srcOrd="2" destOrd="0" presId="urn:microsoft.com/office/officeart/2005/8/layout/orgChart1"/>
    <dgm:cxn modelId="{3658875D-AF82-4EB2-A1D9-0CC4E694D8DD}" type="presParOf" srcId="{D0F3736E-5BDB-4277-BB91-29A450B2AA72}" destId="{AC1EE0A0-225B-4188-A1E5-319076877277}" srcOrd="4" destOrd="0" presId="urn:microsoft.com/office/officeart/2005/8/layout/orgChart1"/>
    <dgm:cxn modelId="{9E0E9072-6530-417E-B491-12644BDA1CA6}" type="presParOf" srcId="{D0F3736E-5BDB-4277-BB91-29A450B2AA72}" destId="{B4D5963D-0431-4B96-BEBC-1685C609563A}" srcOrd="5" destOrd="0" presId="urn:microsoft.com/office/officeart/2005/8/layout/orgChart1"/>
    <dgm:cxn modelId="{3682C122-391A-40B3-A9F7-18DDF5AE34E2}" type="presParOf" srcId="{B4D5963D-0431-4B96-BEBC-1685C609563A}" destId="{7537D94A-C5AA-4B97-A25E-E61C7E820D2C}" srcOrd="0" destOrd="0" presId="urn:microsoft.com/office/officeart/2005/8/layout/orgChart1"/>
    <dgm:cxn modelId="{A044F938-5C62-4AF4-9166-7B0C7316A1E9}" type="presParOf" srcId="{7537D94A-C5AA-4B97-A25E-E61C7E820D2C}" destId="{2DAA7E54-BBEB-4F0D-84AE-CA470460F76D}" srcOrd="0" destOrd="0" presId="urn:microsoft.com/office/officeart/2005/8/layout/orgChart1"/>
    <dgm:cxn modelId="{9D15DEB2-E518-4559-BC3E-E31CEDE96FE9}" type="presParOf" srcId="{7537D94A-C5AA-4B97-A25E-E61C7E820D2C}" destId="{C95DF9DA-2036-46D5-807F-7EE9215ADD33}" srcOrd="1" destOrd="0" presId="urn:microsoft.com/office/officeart/2005/8/layout/orgChart1"/>
    <dgm:cxn modelId="{7B3C7E72-556E-433A-A39A-8BFF9F067A1B}" type="presParOf" srcId="{B4D5963D-0431-4B96-BEBC-1685C609563A}" destId="{627D0802-4C9A-411F-B868-74A01ED14BC2}" srcOrd="1" destOrd="0" presId="urn:microsoft.com/office/officeart/2005/8/layout/orgChart1"/>
    <dgm:cxn modelId="{2D75AE05-DCCB-47FD-B7C2-2D80EA2B22AE}" type="presParOf" srcId="{B4D5963D-0431-4B96-BEBC-1685C609563A}" destId="{AE5775BF-D5C6-4609-826B-3AB0BE0BA6A1}" srcOrd="2" destOrd="0" presId="urn:microsoft.com/office/officeart/2005/8/layout/orgChart1"/>
    <dgm:cxn modelId="{FE990B72-A48E-4FE4-9923-2E26FAC3B66D}" type="presParOf" srcId="{D0F3736E-5BDB-4277-BB91-29A450B2AA72}" destId="{90DBA943-8F5D-44F2-963B-5594A8E4E077}" srcOrd="6" destOrd="0" presId="urn:microsoft.com/office/officeart/2005/8/layout/orgChart1"/>
    <dgm:cxn modelId="{661EEF09-A6CA-451E-82BA-1BF7ACB11742}" type="presParOf" srcId="{D0F3736E-5BDB-4277-BB91-29A450B2AA72}" destId="{1851A097-9D53-416D-A67D-1F5B8295AA0F}" srcOrd="7" destOrd="0" presId="urn:microsoft.com/office/officeart/2005/8/layout/orgChart1"/>
    <dgm:cxn modelId="{EBB813E0-CE11-42C5-BA6F-6FF9FD50C0D2}" type="presParOf" srcId="{1851A097-9D53-416D-A67D-1F5B8295AA0F}" destId="{8854CE84-98BD-440B-B67F-2AD57AB47FF7}" srcOrd="0" destOrd="0" presId="urn:microsoft.com/office/officeart/2005/8/layout/orgChart1"/>
    <dgm:cxn modelId="{4387FF49-D06D-4032-B73F-CCF6FDC47BDB}" type="presParOf" srcId="{8854CE84-98BD-440B-B67F-2AD57AB47FF7}" destId="{481A2815-A9D7-418A-AFA7-2C3612AB2131}" srcOrd="0" destOrd="0" presId="urn:microsoft.com/office/officeart/2005/8/layout/orgChart1"/>
    <dgm:cxn modelId="{25A80E02-3C8B-4032-8FB0-A593A94B1ACB}" type="presParOf" srcId="{8854CE84-98BD-440B-B67F-2AD57AB47FF7}" destId="{C9EB64A6-3190-42EC-80C9-4AF992797F0D}" srcOrd="1" destOrd="0" presId="urn:microsoft.com/office/officeart/2005/8/layout/orgChart1"/>
    <dgm:cxn modelId="{A994A9E9-D982-4A04-A9D9-F2DD58DC5EDE}" type="presParOf" srcId="{1851A097-9D53-416D-A67D-1F5B8295AA0F}" destId="{A1D3364D-1214-49CD-B308-91C7B9E9DE5A}" srcOrd="1" destOrd="0" presId="urn:microsoft.com/office/officeart/2005/8/layout/orgChart1"/>
    <dgm:cxn modelId="{17BB4B71-A560-466C-B8D4-FCED1CAACACA}" type="presParOf" srcId="{A1D3364D-1214-49CD-B308-91C7B9E9DE5A}" destId="{3AF75259-EF69-4D0D-81AB-83AD81A19A70}" srcOrd="0" destOrd="0" presId="urn:microsoft.com/office/officeart/2005/8/layout/orgChart1"/>
    <dgm:cxn modelId="{C2AB8E4F-FE8F-48E3-9626-D4FB50513075}" type="presParOf" srcId="{A1D3364D-1214-49CD-B308-91C7B9E9DE5A}" destId="{E3B87C9F-2D25-4BA6-A4C2-B9262F266E3C}" srcOrd="1" destOrd="0" presId="urn:microsoft.com/office/officeart/2005/8/layout/orgChart1"/>
    <dgm:cxn modelId="{23792927-7084-4F19-AAB0-B016654E0E12}" type="presParOf" srcId="{E3B87C9F-2D25-4BA6-A4C2-B9262F266E3C}" destId="{4087590D-CC03-4C5E-91CA-3F85E5923EB8}" srcOrd="0" destOrd="0" presId="urn:microsoft.com/office/officeart/2005/8/layout/orgChart1"/>
    <dgm:cxn modelId="{A0485A67-07F5-4E23-9E20-87A2892A8A0F}" type="presParOf" srcId="{4087590D-CC03-4C5E-91CA-3F85E5923EB8}" destId="{E503C6CA-B0C2-4B89-B401-D5F6C1C6A0AD}" srcOrd="0" destOrd="0" presId="urn:microsoft.com/office/officeart/2005/8/layout/orgChart1"/>
    <dgm:cxn modelId="{F3C990E8-E29E-440C-B43B-485B308E1B0E}" type="presParOf" srcId="{4087590D-CC03-4C5E-91CA-3F85E5923EB8}" destId="{C26F4C74-7710-47E5-85AD-0A50BF77A09F}" srcOrd="1" destOrd="0" presId="urn:microsoft.com/office/officeart/2005/8/layout/orgChart1"/>
    <dgm:cxn modelId="{CBC4CB86-C229-4A59-A1E4-DCCC551A7D2A}" type="presParOf" srcId="{E3B87C9F-2D25-4BA6-A4C2-B9262F266E3C}" destId="{C94D8F13-4998-4FB2-A062-7A809EAC4586}" srcOrd="1" destOrd="0" presId="urn:microsoft.com/office/officeart/2005/8/layout/orgChart1"/>
    <dgm:cxn modelId="{E2CA0DCA-3445-4871-91F8-0B6586B97D51}" type="presParOf" srcId="{E3B87C9F-2D25-4BA6-A4C2-B9262F266E3C}" destId="{08263619-DE74-4EEF-B5FF-01BFD5272C37}" srcOrd="2" destOrd="0" presId="urn:microsoft.com/office/officeart/2005/8/layout/orgChart1"/>
    <dgm:cxn modelId="{E6C5A664-DAA7-4E09-B95E-729F335ED37E}" type="presParOf" srcId="{A1D3364D-1214-49CD-B308-91C7B9E9DE5A}" destId="{DAA34A72-4325-422E-9AC4-E95C6B0F7E5C}" srcOrd="2" destOrd="0" presId="urn:microsoft.com/office/officeart/2005/8/layout/orgChart1"/>
    <dgm:cxn modelId="{989BD77C-5D35-40B6-9252-41A391C88267}" type="presParOf" srcId="{A1D3364D-1214-49CD-B308-91C7B9E9DE5A}" destId="{A5874EA7-AEB5-4A87-84D2-729D9812715A}" srcOrd="3" destOrd="0" presId="urn:microsoft.com/office/officeart/2005/8/layout/orgChart1"/>
    <dgm:cxn modelId="{03D2BB13-C902-4954-A76E-BA30BE275CC2}" type="presParOf" srcId="{A5874EA7-AEB5-4A87-84D2-729D9812715A}" destId="{21240733-50EF-4379-B635-6EEEBAA09D77}" srcOrd="0" destOrd="0" presId="urn:microsoft.com/office/officeart/2005/8/layout/orgChart1"/>
    <dgm:cxn modelId="{2CF05B9A-E76D-46A1-92BA-504784BA727E}" type="presParOf" srcId="{21240733-50EF-4379-B635-6EEEBAA09D77}" destId="{72D748BB-A1BD-491C-B187-E2F8883F05D8}" srcOrd="0" destOrd="0" presId="urn:microsoft.com/office/officeart/2005/8/layout/orgChart1"/>
    <dgm:cxn modelId="{F70FB6E1-87D3-4905-B288-A15CFDDDC0DE}" type="presParOf" srcId="{21240733-50EF-4379-B635-6EEEBAA09D77}" destId="{0E8009FF-1942-4231-B52B-4ECC8B3CCA12}" srcOrd="1" destOrd="0" presId="urn:microsoft.com/office/officeart/2005/8/layout/orgChart1"/>
    <dgm:cxn modelId="{80B42418-DB4B-4397-A0D0-C99CF63B36B6}" type="presParOf" srcId="{A5874EA7-AEB5-4A87-84D2-729D9812715A}" destId="{E35D077F-5D40-4334-8827-11899684714E}" srcOrd="1" destOrd="0" presId="urn:microsoft.com/office/officeart/2005/8/layout/orgChart1"/>
    <dgm:cxn modelId="{E2AC8863-E4B9-45D8-A310-617DBA638F4C}" type="presParOf" srcId="{A5874EA7-AEB5-4A87-84D2-729D9812715A}" destId="{9E178B7E-5B29-43E9-BF96-6AF5979DDFE9}" srcOrd="2" destOrd="0" presId="urn:microsoft.com/office/officeart/2005/8/layout/orgChart1"/>
    <dgm:cxn modelId="{5FC486E3-A228-474A-ABC5-88CF2300ADD6}" type="presParOf" srcId="{1851A097-9D53-416D-A67D-1F5B8295AA0F}" destId="{06805527-EF61-4FAC-8A18-D9D970294A12}" srcOrd="2" destOrd="0" presId="urn:microsoft.com/office/officeart/2005/8/layout/orgChart1"/>
    <dgm:cxn modelId="{C16F7919-A475-4B15-83F8-3E7F883691CE}" type="presParOf" srcId="{24BA4AE9-B248-49DE-9073-7186A40410C6}" destId="{FD6CC86C-D4C1-427C-8D92-1B87853CF3FE}" srcOrd="2" destOrd="0" presId="urn:microsoft.com/office/officeart/2005/8/layout/orgChart1"/>
    <dgm:cxn modelId="{C9C91DFF-B8A1-4DEE-BFDD-9CFF218E2062}" type="presParOf" srcId="{C5FB32CC-133F-4A26-B3AC-5549D2A94375}" destId="{F1959377-5DFC-4DAA-9C51-6D6E4A77C8B6}" srcOrd="2" destOrd="0" presId="urn:microsoft.com/office/officeart/2005/8/layout/orgChart1"/>
    <dgm:cxn modelId="{B34F91B1-BBDE-4251-A08E-2DE4C57A0CC7}" type="presParOf" srcId="{C5FB32CC-133F-4A26-B3AC-5549D2A94375}" destId="{C755F821-CEDD-4459-A27A-CC59FC2429A6}" srcOrd="3" destOrd="0" presId="urn:microsoft.com/office/officeart/2005/8/layout/orgChart1"/>
    <dgm:cxn modelId="{A5F4AC4E-A484-4973-97CB-0A44522405E3}" type="presParOf" srcId="{C755F821-CEDD-4459-A27A-CC59FC2429A6}" destId="{328D0D46-F1AB-48CF-A64F-F353301F7591}" srcOrd="0" destOrd="0" presId="urn:microsoft.com/office/officeart/2005/8/layout/orgChart1"/>
    <dgm:cxn modelId="{708C8393-5590-4228-A838-AA4344E2C987}" type="presParOf" srcId="{328D0D46-F1AB-48CF-A64F-F353301F7591}" destId="{E621E257-F6E8-48E3-8022-D5ABBD07E756}" srcOrd="0" destOrd="0" presId="urn:microsoft.com/office/officeart/2005/8/layout/orgChart1"/>
    <dgm:cxn modelId="{A70B14C2-5F59-427B-8ABD-C1A9E088601F}" type="presParOf" srcId="{328D0D46-F1AB-48CF-A64F-F353301F7591}" destId="{4D7B788F-B7E2-486F-A60D-47FF23396719}" srcOrd="1" destOrd="0" presId="urn:microsoft.com/office/officeart/2005/8/layout/orgChart1"/>
    <dgm:cxn modelId="{AAE45A81-6905-4CF5-A9F1-CA5F0C523212}" type="presParOf" srcId="{C755F821-CEDD-4459-A27A-CC59FC2429A6}" destId="{34C29F81-6B0B-49C6-8841-CEDE816E53B0}" srcOrd="1" destOrd="0" presId="urn:microsoft.com/office/officeart/2005/8/layout/orgChart1"/>
    <dgm:cxn modelId="{3B2436B3-39A3-475F-89AA-DDC0B4E52404}" type="presParOf" srcId="{34C29F81-6B0B-49C6-8841-CEDE816E53B0}" destId="{0E7AF3BE-2CA3-4379-AC19-F54348BF99C4}" srcOrd="0" destOrd="0" presId="urn:microsoft.com/office/officeart/2005/8/layout/orgChart1"/>
    <dgm:cxn modelId="{BF24A027-1B93-4ADB-9990-87B00AD0165D}" type="presParOf" srcId="{34C29F81-6B0B-49C6-8841-CEDE816E53B0}" destId="{5DB4F883-7E73-497E-8A26-71ECF5900898}" srcOrd="1" destOrd="0" presId="urn:microsoft.com/office/officeart/2005/8/layout/orgChart1"/>
    <dgm:cxn modelId="{24304893-61E9-4E7B-AD44-48DB81547509}" type="presParOf" srcId="{5DB4F883-7E73-497E-8A26-71ECF5900898}" destId="{93EFBE94-D0FE-4DED-8D61-A675ECB7475A}" srcOrd="0" destOrd="0" presId="urn:microsoft.com/office/officeart/2005/8/layout/orgChart1"/>
    <dgm:cxn modelId="{6204B258-AC4F-4E4F-8515-AB3D9E570337}" type="presParOf" srcId="{93EFBE94-D0FE-4DED-8D61-A675ECB7475A}" destId="{74B58ADD-7E1B-402A-959F-6D7F1BC74B04}" srcOrd="0" destOrd="0" presId="urn:microsoft.com/office/officeart/2005/8/layout/orgChart1"/>
    <dgm:cxn modelId="{D25CBD21-648D-4CC1-9659-4504C600C905}" type="presParOf" srcId="{93EFBE94-D0FE-4DED-8D61-A675ECB7475A}" destId="{FE21D7FA-EAB2-45FB-82A4-D041DEC48DE1}" srcOrd="1" destOrd="0" presId="urn:microsoft.com/office/officeart/2005/8/layout/orgChart1"/>
    <dgm:cxn modelId="{7BDC3DAE-B378-4C9E-9F98-2B0CF82D6722}" type="presParOf" srcId="{5DB4F883-7E73-497E-8A26-71ECF5900898}" destId="{46DCFFFF-71F9-44EB-A634-FAB6C696A562}" srcOrd="1" destOrd="0" presId="urn:microsoft.com/office/officeart/2005/8/layout/orgChart1"/>
    <dgm:cxn modelId="{4D5B6EB6-E1CC-493B-BD0B-7E308F134C7E}" type="presParOf" srcId="{5DB4F883-7E73-497E-8A26-71ECF5900898}" destId="{B36DDC4E-0209-4FED-94B9-88C76E2594BF}" srcOrd="2" destOrd="0" presId="urn:microsoft.com/office/officeart/2005/8/layout/orgChart1"/>
    <dgm:cxn modelId="{87C26E45-773E-40A9-8120-18ED6F6020DD}" type="presParOf" srcId="{34C29F81-6B0B-49C6-8841-CEDE816E53B0}" destId="{B6E65898-B182-486C-A6FE-546CFEA5F8F7}" srcOrd="2" destOrd="0" presId="urn:microsoft.com/office/officeart/2005/8/layout/orgChart1"/>
    <dgm:cxn modelId="{B1954AD2-1AEA-44F7-8D2B-6A4892BA0B90}" type="presParOf" srcId="{34C29F81-6B0B-49C6-8841-CEDE816E53B0}" destId="{9631DFC4-D497-41F1-A378-EB08EFCC6022}" srcOrd="3" destOrd="0" presId="urn:microsoft.com/office/officeart/2005/8/layout/orgChart1"/>
    <dgm:cxn modelId="{DFC89133-CC45-4AB0-AAF3-241C40FE74B2}" type="presParOf" srcId="{9631DFC4-D497-41F1-A378-EB08EFCC6022}" destId="{8E348F99-AC85-4181-B7DC-7D7D181C6041}" srcOrd="0" destOrd="0" presId="urn:microsoft.com/office/officeart/2005/8/layout/orgChart1"/>
    <dgm:cxn modelId="{A398A50E-D3A8-46E0-B854-D8383FDF1002}" type="presParOf" srcId="{8E348F99-AC85-4181-B7DC-7D7D181C6041}" destId="{D4A50932-FE1B-4954-822A-9B738DDE868B}" srcOrd="0" destOrd="0" presId="urn:microsoft.com/office/officeart/2005/8/layout/orgChart1"/>
    <dgm:cxn modelId="{57724F5B-54F3-4083-8E78-5EAA12F535E1}" type="presParOf" srcId="{8E348F99-AC85-4181-B7DC-7D7D181C6041}" destId="{27206F84-D70E-4176-BF08-600B8B59D882}" srcOrd="1" destOrd="0" presId="urn:microsoft.com/office/officeart/2005/8/layout/orgChart1"/>
    <dgm:cxn modelId="{7A226BD2-CCCE-4224-87C6-123B05DB7AD2}" type="presParOf" srcId="{9631DFC4-D497-41F1-A378-EB08EFCC6022}" destId="{8ACB6FC1-1B80-4B2E-89D1-8A71141927D0}" srcOrd="1" destOrd="0" presId="urn:microsoft.com/office/officeart/2005/8/layout/orgChart1"/>
    <dgm:cxn modelId="{06C50F42-4A33-48D9-8D0E-EE8D86A0EB82}" type="presParOf" srcId="{9631DFC4-D497-41F1-A378-EB08EFCC6022}" destId="{52572222-91E8-479B-9EA0-29E7114EBF0B}" srcOrd="2" destOrd="0" presId="urn:microsoft.com/office/officeart/2005/8/layout/orgChart1"/>
    <dgm:cxn modelId="{6497F122-BB3E-4CA3-8B11-9AB83BF29138}" type="presParOf" srcId="{C755F821-CEDD-4459-A27A-CC59FC2429A6}" destId="{001F04E8-CCBC-42BD-AE22-5019955A591F}" srcOrd="2" destOrd="0" presId="urn:microsoft.com/office/officeart/2005/8/layout/orgChart1"/>
    <dgm:cxn modelId="{BE023DC6-24B5-4A64-B94D-117745A5CE7A}" type="presParOf" srcId="{85FBA9EE-2FFF-4451-A885-E3E36DB2B8D2}" destId="{0878D589-6E6C-4A40-87EC-D6CB03DB1CC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F36C29-459A-4D2B-A5DC-D9EBF55C3D88}" type="doc">
      <dgm:prSet loTypeId="urn:microsoft.com/office/officeart/2005/8/layout/radial1" loCatId="relationship" qsTypeId="urn:microsoft.com/office/officeart/2005/8/quickstyle/simple1" qsCatId="simple" csTypeId="urn:microsoft.com/office/officeart/2005/8/colors/accent1_2" csCatId="accent1"/>
      <dgm:spPr/>
    </dgm:pt>
    <dgm:pt modelId="{39C742A2-9A20-4279-BE0B-B7DB95BAD1B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accent2"/>
              </a:solidFill>
              <a:effectLst/>
              <a:latin typeface="Arial" charset="0"/>
              <a:cs typeface="Arial" charset="0"/>
            </a:rPr>
            <a:t>استخراج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accent2"/>
              </a:solidFill>
              <a:effectLst/>
              <a:latin typeface="Arial" charset="0"/>
              <a:cs typeface="Arial" charset="0"/>
            </a:rPr>
            <a:t>مواد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accent2"/>
              </a:solidFill>
              <a:effectLst/>
              <a:latin typeface="Arial" charset="0"/>
              <a:cs typeface="Arial" charset="0"/>
            </a:rPr>
            <a:t>رمزگذاری</a:t>
          </a:r>
          <a:endParaRPr kumimoji="0" lang="en-US" b="0" i="0" u="none" strike="noStrike" cap="none" normalizeH="0" baseline="0" smtClean="0">
            <a:ln>
              <a:noFill/>
            </a:ln>
            <a:solidFill>
              <a:schemeClr val="accent2"/>
            </a:solidFill>
            <a:effectLst/>
            <a:latin typeface="Arial" charset="0"/>
            <a:cs typeface="Arial" charset="0"/>
          </a:endParaRPr>
        </a:p>
      </dgm:t>
    </dgm:pt>
    <dgm:pt modelId="{BCCDC1BF-DD9F-4B3F-8E18-3571A45873AB}" type="parTrans" cxnId="{56CD145A-6D20-47E1-A8B8-16F429290B13}">
      <dgm:prSet/>
      <dgm:spPr/>
    </dgm:pt>
    <dgm:pt modelId="{45582A75-FB34-42B8-AB78-97644ED7B751}" type="sibTrans" cxnId="{56CD145A-6D20-47E1-A8B8-16F429290B13}">
      <dgm:prSet/>
      <dgm:spPr/>
    </dgm:pt>
    <dgm:pt modelId="{8BD7BC3F-A368-4605-BA68-A78ACD0E0F1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1-انتخاب</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 مقوله ها</a:t>
          </a:r>
          <a:endParaRPr kumimoji="0" lang="en-US" b="0" i="0" u="none" strike="noStrike" cap="none" normalizeH="0" baseline="0" smtClean="0">
            <a:ln>
              <a:noFill/>
            </a:ln>
            <a:solidFill>
              <a:schemeClr val="tx1"/>
            </a:solidFill>
            <a:effectLst/>
            <a:latin typeface="Arial" charset="0"/>
            <a:cs typeface="Arial" charset="0"/>
          </a:endParaRPr>
        </a:p>
      </dgm:t>
    </dgm:pt>
    <dgm:pt modelId="{D5E56C13-4C07-475C-81A5-66073C0387E0}" type="parTrans" cxnId="{6228DD77-4F9E-4740-A646-4D489A715323}">
      <dgm:prSet/>
      <dgm:spPr/>
      <dgm:t>
        <a:bodyPr/>
        <a:lstStyle/>
        <a:p>
          <a:endParaRPr lang="en-US"/>
        </a:p>
      </dgm:t>
    </dgm:pt>
    <dgm:pt modelId="{BE34B87E-1FD6-4048-B032-7BFFFE994FCD}" type="sibTrans" cxnId="{6228DD77-4F9E-4740-A646-4D489A715323}">
      <dgm:prSet/>
      <dgm:spPr/>
    </dgm:pt>
    <dgm:pt modelId="{7FCE5568-C8E0-4C65-ABA2-4F90C7AB7B1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2-انتخاب</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واحدمحتوا</a:t>
          </a:r>
          <a:endParaRPr kumimoji="0" lang="en-US" b="0" i="0" u="none" strike="noStrike" cap="none" normalizeH="0" baseline="0" smtClean="0">
            <a:ln>
              <a:noFill/>
            </a:ln>
            <a:solidFill>
              <a:schemeClr val="tx1"/>
            </a:solidFill>
            <a:effectLst/>
            <a:latin typeface="Arial" charset="0"/>
            <a:cs typeface="Arial" charset="0"/>
          </a:endParaRPr>
        </a:p>
      </dgm:t>
    </dgm:pt>
    <dgm:pt modelId="{C3530129-C551-4CB9-A1DA-4C7C63E14992}" type="parTrans" cxnId="{80BE909C-E2C7-46BC-97A2-7E3F4008E626}">
      <dgm:prSet/>
      <dgm:spPr/>
      <dgm:t>
        <a:bodyPr/>
        <a:lstStyle/>
        <a:p>
          <a:endParaRPr lang="en-US"/>
        </a:p>
      </dgm:t>
    </dgm:pt>
    <dgm:pt modelId="{D87CBF1E-68B2-449A-8489-5AA80E89CF12}" type="sibTrans" cxnId="{80BE909C-E2C7-46BC-97A2-7E3F4008E626}">
      <dgm:prSet/>
      <dgm:spPr/>
    </dgm:pt>
    <dgm:pt modelId="{B76DB3DB-3122-4EB9-A96D-698CC176D6F4}">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3-انتخاب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روش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شمارش</a:t>
          </a:r>
          <a:endParaRPr kumimoji="0" lang="en-US" b="0" i="0" u="none" strike="noStrike" cap="none" normalizeH="0" baseline="0" smtClean="0">
            <a:ln>
              <a:noFill/>
            </a:ln>
            <a:solidFill>
              <a:schemeClr val="tx1"/>
            </a:solidFill>
            <a:effectLst/>
            <a:latin typeface="Arial" charset="0"/>
            <a:cs typeface="Arial" charset="0"/>
          </a:endParaRPr>
        </a:p>
      </dgm:t>
    </dgm:pt>
    <dgm:pt modelId="{BA865F04-897E-412A-B137-126B2E29BB77}" type="parTrans" cxnId="{CE802384-E89A-45F9-9EDE-EF4E17328D2D}">
      <dgm:prSet/>
      <dgm:spPr/>
      <dgm:t>
        <a:bodyPr/>
        <a:lstStyle/>
        <a:p>
          <a:endParaRPr lang="en-US"/>
        </a:p>
      </dgm:t>
    </dgm:pt>
    <dgm:pt modelId="{2A1EB86E-44FB-4297-8AC3-9B8DCAA064F4}" type="sibTrans" cxnId="{CE802384-E89A-45F9-9EDE-EF4E17328D2D}">
      <dgm:prSet/>
      <dgm:spPr/>
    </dgm:pt>
    <dgm:pt modelId="{9510CF49-9F9D-47EC-A4E0-FEEB3A6BBEDC}" type="pres">
      <dgm:prSet presAssocID="{F2F36C29-459A-4D2B-A5DC-D9EBF55C3D88}" presName="cycle" presStyleCnt="0">
        <dgm:presLayoutVars>
          <dgm:chMax val="1"/>
          <dgm:dir/>
          <dgm:animLvl val="ctr"/>
          <dgm:resizeHandles val="exact"/>
        </dgm:presLayoutVars>
      </dgm:prSet>
      <dgm:spPr/>
    </dgm:pt>
    <dgm:pt modelId="{25B529DC-95DC-4780-B083-86E2419D92F7}" type="pres">
      <dgm:prSet presAssocID="{39C742A2-9A20-4279-BE0B-B7DB95BAD1B7}" presName="centerShape" presStyleLbl="node0" presStyleIdx="0" presStyleCnt="1"/>
      <dgm:spPr/>
    </dgm:pt>
    <dgm:pt modelId="{9223F5FC-F607-4BD2-A18B-66C786796FD8}" type="pres">
      <dgm:prSet presAssocID="{D5E56C13-4C07-475C-81A5-66073C0387E0}" presName="Name9" presStyleLbl="parChTrans1D2" presStyleIdx="0" presStyleCnt="3"/>
      <dgm:spPr/>
    </dgm:pt>
    <dgm:pt modelId="{2EE127F0-F97A-48F2-B9DB-0D97A97ADB73}" type="pres">
      <dgm:prSet presAssocID="{D5E56C13-4C07-475C-81A5-66073C0387E0}" presName="connTx" presStyleLbl="parChTrans1D2" presStyleIdx="0" presStyleCnt="3"/>
      <dgm:spPr/>
    </dgm:pt>
    <dgm:pt modelId="{F8035DC8-4475-4504-BFAE-872D05B2E51F}" type="pres">
      <dgm:prSet presAssocID="{8BD7BC3F-A368-4605-BA68-A78ACD0E0F13}" presName="node" presStyleLbl="node1" presStyleIdx="0" presStyleCnt="3">
        <dgm:presLayoutVars>
          <dgm:bulletEnabled val="1"/>
        </dgm:presLayoutVars>
      </dgm:prSet>
      <dgm:spPr/>
    </dgm:pt>
    <dgm:pt modelId="{921F6224-0273-4203-B11B-FD097E081E7D}" type="pres">
      <dgm:prSet presAssocID="{C3530129-C551-4CB9-A1DA-4C7C63E14992}" presName="Name9" presStyleLbl="parChTrans1D2" presStyleIdx="1" presStyleCnt="3"/>
      <dgm:spPr/>
    </dgm:pt>
    <dgm:pt modelId="{8A9AC77D-9CA4-4515-AB52-5CEC6176BBAE}" type="pres">
      <dgm:prSet presAssocID="{C3530129-C551-4CB9-A1DA-4C7C63E14992}" presName="connTx" presStyleLbl="parChTrans1D2" presStyleIdx="1" presStyleCnt="3"/>
      <dgm:spPr/>
    </dgm:pt>
    <dgm:pt modelId="{24FBA3DC-20C2-46E3-A46E-E5A23613149B}" type="pres">
      <dgm:prSet presAssocID="{7FCE5568-C8E0-4C65-ABA2-4F90C7AB7B1D}" presName="node" presStyleLbl="node1" presStyleIdx="1" presStyleCnt="3">
        <dgm:presLayoutVars>
          <dgm:bulletEnabled val="1"/>
        </dgm:presLayoutVars>
      </dgm:prSet>
      <dgm:spPr/>
    </dgm:pt>
    <dgm:pt modelId="{BB61980F-681C-4261-8231-B40BD95DFCCE}" type="pres">
      <dgm:prSet presAssocID="{BA865F04-897E-412A-B137-126B2E29BB77}" presName="Name9" presStyleLbl="parChTrans1D2" presStyleIdx="2" presStyleCnt="3"/>
      <dgm:spPr/>
    </dgm:pt>
    <dgm:pt modelId="{CD5FA60D-1BF5-4285-A0EF-97B24925F10D}" type="pres">
      <dgm:prSet presAssocID="{BA865F04-897E-412A-B137-126B2E29BB77}" presName="connTx" presStyleLbl="parChTrans1D2" presStyleIdx="2" presStyleCnt="3"/>
      <dgm:spPr/>
    </dgm:pt>
    <dgm:pt modelId="{00C98881-E4F8-4032-BF89-F6348F88F3D5}" type="pres">
      <dgm:prSet presAssocID="{B76DB3DB-3122-4EB9-A96D-698CC176D6F4}" presName="node" presStyleLbl="node1" presStyleIdx="2" presStyleCnt="3">
        <dgm:presLayoutVars>
          <dgm:bulletEnabled val="1"/>
        </dgm:presLayoutVars>
      </dgm:prSet>
      <dgm:spPr/>
    </dgm:pt>
  </dgm:ptLst>
  <dgm:cxnLst>
    <dgm:cxn modelId="{3346BE2B-1EB6-491D-B88E-882BB8EADD9B}" type="presOf" srcId="{8BD7BC3F-A368-4605-BA68-A78ACD0E0F13}" destId="{F8035DC8-4475-4504-BFAE-872D05B2E51F}" srcOrd="0" destOrd="0" presId="urn:microsoft.com/office/officeart/2005/8/layout/radial1"/>
    <dgm:cxn modelId="{743A3282-5459-4CA4-9B5D-81890079C931}" type="presOf" srcId="{D5E56C13-4C07-475C-81A5-66073C0387E0}" destId="{2EE127F0-F97A-48F2-B9DB-0D97A97ADB73}" srcOrd="1" destOrd="0" presId="urn:microsoft.com/office/officeart/2005/8/layout/radial1"/>
    <dgm:cxn modelId="{35F2EF5F-EB61-4951-981D-82F19A076A49}" type="presOf" srcId="{F2F36C29-459A-4D2B-A5DC-D9EBF55C3D88}" destId="{9510CF49-9F9D-47EC-A4E0-FEEB3A6BBEDC}" srcOrd="0" destOrd="0" presId="urn:microsoft.com/office/officeart/2005/8/layout/radial1"/>
    <dgm:cxn modelId="{04806C95-9EE1-44F4-89DE-C50C309B5CFB}" type="presOf" srcId="{39C742A2-9A20-4279-BE0B-B7DB95BAD1B7}" destId="{25B529DC-95DC-4780-B083-86E2419D92F7}" srcOrd="0" destOrd="0" presId="urn:microsoft.com/office/officeart/2005/8/layout/radial1"/>
    <dgm:cxn modelId="{FB512146-C1F1-466F-8A53-D78DB82036FD}" type="presOf" srcId="{BA865F04-897E-412A-B137-126B2E29BB77}" destId="{BB61980F-681C-4261-8231-B40BD95DFCCE}" srcOrd="0" destOrd="0" presId="urn:microsoft.com/office/officeart/2005/8/layout/radial1"/>
    <dgm:cxn modelId="{BC2BBCAE-77C6-42F1-A748-7D39373021BD}" type="presOf" srcId="{C3530129-C551-4CB9-A1DA-4C7C63E14992}" destId="{8A9AC77D-9CA4-4515-AB52-5CEC6176BBAE}" srcOrd="1" destOrd="0" presId="urn:microsoft.com/office/officeart/2005/8/layout/radial1"/>
    <dgm:cxn modelId="{ACBC2E1D-5611-443C-BE2E-EFA78DC07FBD}" type="presOf" srcId="{BA865F04-897E-412A-B137-126B2E29BB77}" destId="{CD5FA60D-1BF5-4285-A0EF-97B24925F10D}" srcOrd="1" destOrd="0" presId="urn:microsoft.com/office/officeart/2005/8/layout/radial1"/>
    <dgm:cxn modelId="{80BE909C-E2C7-46BC-97A2-7E3F4008E626}" srcId="{39C742A2-9A20-4279-BE0B-B7DB95BAD1B7}" destId="{7FCE5568-C8E0-4C65-ABA2-4F90C7AB7B1D}" srcOrd="1" destOrd="0" parTransId="{C3530129-C551-4CB9-A1DA-4C7C63E14992}" sibTransId="{D87CBF1E-68B2-449A-8489-5AA80E89CF12}"/>
    <dgm:cxn modelId="{9B73F8F7-FFB8-4EB8-B167-68D5ED9B34BD}" type="presOf" srcId="{D5E56C13-4C07-475C-81A5-66073C0387E0}" destId="{9223F5FC-F607-4BD2-A18B-66C786796FD8}" srcOrd="0" destOrd="0" presId="urn:microsoft.com/office/officeart/2005/8/layout/radial1"/>
    <dgm:cxn modelId="{FC19F07D-46BB-4BBE-B3AB-8F1DB0A42B62}" type="presOf" srcId="{B76DB3DB-3122-4EB9-A96D-698CC176D6F4}" destId="{00C98881-E4F8-4032-BF89-F6348F88F3D5}" srcOrd="0" destOrd="0" presId="urn:microsoft.com/office/officeart/2005/8/layout/radial1"/>
    <dgm:cxn modelId="{A83ACCB8-31E7-4B3B-8D58-2C902A1E888B}" type="presOf" srcId="{7FCE5568-C8E0-4C65-ABA2-4F90C7AB7B1D}" destId="{24FBA3DC-20C2-46E3-A46E-E5A23613149B}" srcOrd="0" destOrd="0" presId="urn:microsoft.com/office/officeart/2005/8/layout/radial1"/>
    <dgm:cxn modelId="{56CD145A-6D20-47E1-A8B8-16F429290B13}" srcId="{F2F36C29-459A-4D2B-A5DC-D9EBF55C3D88}" destId="{39C742A2-9A20-4279-BE0B-B7DB95BAD1B7}" srcOrd="0" destOrd="0" parTransId="{BCCDC1BF-DD9F-4B3F-8E18-3571A45873AB}" sibTransId="{45582A75-FB34-42B8-AB78-97644ED7B751}"/>
    <dgm:cxn modelId="{CE802384-E89A-45F9-9EDE-EF4E17328D2D}" srcId="{39C742A2-9A20-4279-BE0B-B7DB95BAD1B7}" destId="{B76DB3DB-3122-4EB9-A96D-698CC176D6F4}" srcOrd="2" destOrd="0" parTransId="{BA865F04-897E-412A-B137-126B2E29BB77}" sibTransId="{2A1EB86E-44FB-4297-8AC3-9B8DCAA064F4}"/>
    <dgm:cxn modelId="{8EC951EC-0AA1-49CC-AC0C-438226823172}" type="presOf" srcId="{C3530129-C551-4CB9-A1DA-4C7C63E14992}" destId="{921F6224-0273-4203-B11B-FD097E081E7D}" srcOrd="0" destOrd="0" presId="urn:microsoft.com/office/officeart/2005/8/layout/radial1"/>
    <dgm:cxn modelId="{6228DD77-4F9E-4740-A646-4D489A715323}" srcId="{39C742A2-9A20-4279-BE0B-B7DB95BAD1B7}" destId="{8BD7BC3F-A368-4605-BA68-A78ACD0E0F13}" srcOrd="0" destOrd="0" parTransId="{D5E56C13-4C07-475C-81A5-66073C0387E0}" sibTransId="{BE34B87E-1FD6-4048-B032-7BFFFE994FCD}"/>
    <dgm:cxn modelId="{754FDB35-DD76-4B3F-BD63-14DA23B570B0}" type="presParOf" srcId="{9510CF49-9F9D-47EC-A4E0-FEEB3A6BBEDC}" destId="{25B529DC-95DC-4780-B083-86E2419D92F7}" srcOrd="0" destOrd="0" presId="urn:microsoft.com/office/officeart/2005/8/layout/radial1"/>
    <dgm:cxn modelId="{7DE7F7CE-D81E-47B4-A9D0-75A858E2B8EC}" type="presParOf" srcId="{9510CF49-9F9D-47EC-A4E0-FEEB3A6BBEDC}" destId="{9223F5FC-F607-4BD2-A18B-66C786796FD8}" srcOrd="1" destOrd="0" presId="urn:microsoft.com/office/officeart/2005/8/layout/radial1"/>
    <dgm:cxn modelId="{BD0ED154-1EF0-4B46-9BD8-C1CF51EAEC46}" type="presParOf" srcId="{9223F5FC-F607-4BD2-A18B-66C786796FD8}" destId="{2EE127F0-F97A-48F2-B9DB-0D97A97ADB73}" srcOrd="0" destOrd="0" presId="urn:microsoft.com/office/officeart/2005/8/layout/radial1"/>
    <dgm:cxn modelId="{8BFF6B9B-5917-485E-8D94-70BB23DE4519}" type="presParOf" srcId="{9510CF49-9F9D-47EC-A4E0-FEEB3A6BBEDC}" destId="{F8035DC8-4475-4504-BFAE-872D05B2E51F}" srcOrd="2" destOrd="0" presId="urn:microsoft.com/office/officeart/2005/8/layout/radial1"/>
    <dgm:cxn modelId="{1AD9DADB-6B34-44C2-BFBA-1DE398283E3E}" type="presParOf" srcId="{9510CF49-9F9D-47EC-A4E0-FEEB3A6BBEDC}" destId="{921F6224-0273-4203-B11B-FD097E081E7D}" srcOrd="3" destOrd="0" presId="urn:microsoft.com/office/officeart/2005/8/layout/radial1"/>
    <dgm:cxn modelId="{CA7025D0-26C1-4533-9EBF-E00747492FD9}" type="presParOf" srcId="{921F6224-0273-4203-B11B-FD097E081E7D}" destId="{8A9AC77D-9CA4-4515-AB52-5CEC6176BBAE}" srcOrd="0" destOrd="0" presId="urn:microsoft.com/office/officeart/2005/8/layout/radial1"/>
    <dgm:cxn modelId="{D97F8EA1-BDA8-4A1D-BF00-204C43CC45FF}" type="presParOf" srcId="{9510CF49-9F9D-47EC-A4E0-FEEB3A6BBEDC}" destId="{24FBA3DC-20C2-46E3-A46E-E5A23613149B}" srcOrd="4" destOrd="0" presId="urn:microsoft.com/office/officeart/2005/8/layout/radial1"/>
    <dgm:cxn modelId="{F9EEBE79-6856-43C6-8F56-BC4C93733DC0}" type="presParOf" srcId="{9510CF49-9F9D-47EC-A4E0-FEEB3A6BBEDC}" destId="{BB61980F-681C-4261-8231-B40BD95DFCCE}" srcOrd="5" destOrd="0" presId="urn:microsoft.com/office/officeart/2005/8/layout/radial1"/>
    <dgm:cxn modelId="{2FEF34DC-4374-400C-AFBE-88BE1F0AF104}" type="presParOf" srcId="{BB61980F-681C-4261-8231-B40BD95DFCCE}" destId="{CD5FA60D-1BF5-4285-A0EF-97B24925F10D}" srcOrd="0" destOrd="0" presId="urn:microsoft.com/office/officeart/2005/8/layout/radial1"/>
    <dgm:cxn modelId="{E0E2708E-FA69-4AA3-8F4B-A470392B5AB2}" type="presParOf" srcId="{9510CF49-9F9D-47EC-A4E0-FEEB3A6BBEDC}" destId="{00C98881-E4F8-4032-BF89-F6348F88F3D5}" srcOrd="6"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5F26E9-5D81-4189-A232-FB7C46F580F1}" type="doc">
      <dgm:prSet loTypeId="urn:microsoft.com/office/officeart/2005/8/layout/orgChart1" loCatId="hierarchy" qsTypeId="urn:microsoft.com/office/officeart/2005/8/quickstyle/simple1" qsCatId="simple" csTypeId="urn:microsoft.com/office/officeart/2005/8/colors/accent1_2" csCatId="accent1"/>
      <dgm:spPr/>
    </dgm:pt>
    <dgm:pt modelId="{40883D20-FD23-44B7-937D-EFDBD3B03C7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a:t>
          </a:r>
          <a:endParaRPr kumimoji="0" lang="en-US" b="0" i="0" u="none" strike="noStrike" cap="none" normalizeH="0" baseline="0" smtClean="0">
            <a:ln>
              <a:noFill/>
            </a:ln>
            <a:solidFill>
              <a:schemeClr val="tx1"/>
            </a:solidFill>
            <a:effectLst/>
            <a:latin typeface="Arial" charset="0"/>
            <a:cs typeface="Arial" charset="0"/>
          </a:endParaRPr>
        </a:p>
      </dgm:t>
    </dgm:pt>
    <dgm:pt modelId="{CBD3FC7B-13F5-4B5E-9376-FED3634C9582}" type="parTrans" cxnId="{B7A8DF2E-6C6B-4690-99AA-49F46F97D8E1}">
      <dgm:prSet/>
      <dgm:spPr/>
    </dgm:pt>
    <dgm:pt modelId="{6FAB453F-134B-4CE2-BF94-E42F9D4433A5}" type="sibTrans" cxnId="{B7A8DF2E-6C6B-4690-99AA-49F46F97D8E1}">
      <dgm:prSet/>
      <dgm:spPr/>
    </dgm:pt>
    <dgm:pt modelId="{BFC49537-5A7B-43BC-BA05-1F816ED15542}">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مردان</a:t>
          </a:r>
          <a:endParaRPr kumimoji="0" lang="en-US" b="0" i="0" u="none" strike="noStrike" cap="none" normalizeH="0" baseline="0" smtClean="0">
            <a:ln>
              <a:noFill/>
            </a:ln>
            <a:solidFill>
              <a:schemeClr val="tx1"/>
            </a:solidFill>
            <a:effectLst/>
            <a:latin typeface="Arial" charset="0"/>
            <a:cs typeface="Arial" charset="0"/>
          </a:endParaRPr>
        </a:p>
      </dgm:t>
    </dgm:pt>
    <dgm:pt modelId="{D7BFE7BE-D0F7-496F-94E1-088CDB06E9C2}" type="parTrans" cxnId="{830DE829-D42F-48BC-A551-2F444186A373}">
      <dgm:prSet/>
      <dgm:spPr/>
    </dgm:pt>
    <dgm:pt modelId="{651BC317-9F03-408E-8A01-29FF891261D6}" type="sibTrans" cxnId="{830DE829-D42F-48BC-A551-2F444186A373}">
      <dgm:prSet/>
      <dgm:spPr/>
    </dgm:pt>
    <dgm:pt modelId="{3656482E-191B-4BA3-8E7F-28F435C9DE6A}">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زنان</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AC493B2D-0AF7-4C93-8A21-427FAA8F83CB}" type="parTrans" cxnId="{209293E7-01F7-4010-A363-7D4480494C51}">
      <dgm:prSet/>
      <dgm:spPr/>
    </dgm:pt>
    <dgm:pt modelId="{DCB51910-F6C7-438D-8CB5-4275B5493BAA}" type="sibTrans" cxnId="{209293E7-01F7-4010-A363-7D4480494C51}">
      <dgm:prSet/>
      <dgm:spPr/>
    </dgm:pt>
    <dgm:pt modelId="{47CCAD30-5225-4A62-ABB7-C83FC1744A5A}">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سیاسی</a:t>
          </a:r>
          <a:endParaRPr kumimoji="0" lang="en-US" b="0" i="0" u="none" strike="noStrike" cap="none" normalizeH="0" baseline="0" smtClean="0">
            <a:ln>
              <a:noFill/>
            </a:ln>
            <a:solidFill>
              <a:schemeClr val="tx1"/>
            </a:solidFill>
            <a:effectLst/>
            <a:latin typeface="Arial" charset="0"/>
            <a:cs typeface="Arial" charset="0"/>
          </a:endParaRPr>
        </a:p>
      </dgm:t>
    </dgm:pt>
    <dgm:pt modelId="{DE892B61-FE9B-4867-A609-C144428CA1E2}" type="parTrans" cxnId="{90BEF11B-AF82-4E51-BC22-16C679F53FDB}">
      <dgm:prSet/>
      <dgm:spPr/>
    </dgm:pt>
    <dgm:pt modelId="{C8C84B99-783B-4D51-A93B-4F1C6450D08C}" type="sibTrans" cxnId="{90BEF11B-AF82-4E51-BC22-16C679F53FDB}">
      <dgm:prSet/>
      <dgm:spPr/>
    </dgm:pt>
    <dgm:pt modelId="{FE838AA1-5853-405D-BA5C-2E608190D49D}">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اقتصادی</a:t>
          </a:r>
          <a:endParaRPr kumimoji="0" lang="en-US" b="0" i="0" u="none" strike="noStrike" cap="none" normalizeH="0" baseline="0" smtClean="0">
            <a:ln>
              <a:noFill/>
            </a:ln>
            <a:solidFill>
              <a:schemeClr val="tx1"/>
            </a:solidFill>
            <a:effectLst/>
            <a:latin typeface="Arial" charset="0"/>
            <a:cs typeface="Arial" charset="0"/>
          </a:endParaRPr>
        </a:p>
      </dgm:t>
    </dgm:pt>
    <dgm:pt modelId="{32A7633B-2A19-48BD-976A-F4BB83346CBD}" type="parTrans" cxnId="{D1CF3418-07C5-4FAD-9A0A-213F1777AAD1}">
      <dgm:prSet/>
      <dgm:spPr/>
    </dgm:pt>
    <dgm:pt modelId="{753A8D27-226F-4E19-A420-BAE3D3206908}" type="sibTrans" cxnId="{D1CF3418-07C5-4FAD-9A0A-213F1777AAD1}">
      <dgm:prSet/>
      <dgm:spPr/>
    </dgm:pt>
    <dgm:pt modelId="{57B38C0B-2D5E-42F6-94AF-96A088EF23D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خانوادگی</a:t>
          </a:r>
          <a:endParaRPr kumimoji="0" lang="en-US" b="0" i="0" u="none" strike="noStrike" cap="none" normalizeH="0" baseline="0" smtClean="0">
            <a:ln>
              <a:noFill/>
            </a:ln>
            <a:solidFill>
              <a:schemeClr val="tx1"/>
            </a:solidFill>
            <a:effectLst/>
            <a:latin typeface="Arial" charset="0"/>
            <a:cs typeface="Arial" charset="0"/>
          </a:endParaRPr>
        </a:p>
      </dgm:t>
    </dgm:pt>
    <dgm:pt modelId="{5A60E9F3-F677-498E-A6D2-DBF6EE0A6DCD}" type="parTrans" cxnId="{66A9115D-95FF-447D-98C4-3F69F70CA10D}">
      <dgm:prSet/>
      <dgm:spPr/>
    </dgm:pt>
    <dgm:pt modelId="{08FD9ADD-9EA0-4FE1-8BA5-ADD1A9D058E4}" type="sibTrans" cxnId="{66A9115D-95FF-447D-98C4-3F69F70CA10D}">
      <dgm:prSet/>
      <dgm:spPr/>
    </dgm:pt>
    <dgm:pt modelId="{F36345DC-0143-40A3-BA90-08E72084FBF2}">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همسر</a:t>
          </a:r>
          <a:endParaRPr kumimoji="0" lang="en-US" b="0" i="0" u="none" strike="noStrike" cap="none" normalizeH="0" baseline="0" smtClean="0">
            <a:ln>
              <a:noFill/>
            </a:ln>
            <a:solidFill>
              <a:schemeClr val="tx1"/>
            </a:solidFill>
            <a:effectLst/>
            <a:latin typeface="Arial" charset="0"/>
            <a:cs typeface="Arial" charset="0"/>
          </a:endParaRPr>
        </a:p>
      </dgm:t>
    </dgm:pt>
    <dgm:pt modelId="{8EA932D9-DC97-453F-B8C4-1383576EC32E}" type="parTrans" cxnId="{E2BDF8AC-CBFA-4B60-8ED9-DFB78A826500}">
      <dgm:prSet/>
      <dgm:spPr/>
    </dgm:pt>
    <dgm:pt modelId="{9AAC2AFA-CD9A-47DD-B8F6-41011372EF9B}" type="sibTrans" cxnId="{E2BDF8AC-CBFA-4B60-8ED9-DFB78A826500}">
      <dgm:prSet/>
      <dgm:spPr/>
    </dgm:pt>
    <dgm:pt modelId="{2E9E73FD-AC29-4E09-B276-A30E276A595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فرزندان</a:t>
          </a:r>
          <a:endParaRPr kumimoji="0" lang="en-US" b="0" i="0" u="none" strike="noStrike" cap="none" normalizeH="0" baseline="0" smtClean="0">
            <a:ln>
              <a:noFill/>
            </a:ln>
            <a:solidFill>
              <a:schemeClr val="tx1"/>
            </a:solidFill>
            <a:effectLst/>
            <a:latin typeface="Arial" charset="0"/>
            <a:cs typeface="Arial" charset="0"/>
          </a:endParaRPr>
        </a:p>
      </dgm:t>
    </dgm:pt>
    <dgm:pt modelId="{CFBC87CA-D666-410B-B02F-BC4DAF6E0DD4}" type="parTrans" cxnId="{98CB3B5E-6266-4A01-98D8-B067F5177451}">
      <dgm:prSet/>
      <dgm:spPr/>
    </dgm:pt>
    <dgm:pt modelId="{7C5AD80B-5BEF-49E9-B50C-DB5EB526B278}" type="sibTrans" cxnId="{98CB3B5E-6266-4A01-98D8-B067F5177451}">
      <dgm:prSet/>
      <dgm:spPr/>
    </dgm:pt>
    <dgm:pt modelId="{438D448C-A499-48D6-AB7E-051C8A4C682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والدین</a:t>
          </a:r>
          <a:endParaRPr kumimoji="0" lang="en-US" b="0" i="0" u="none" strike="noStrike" cap="none" normalizeH="0" baseline="0" smtClean="0">
            <a:ln>
              <a:noFill/>
            </a:ln>
            <a:solidFill>
              <a:schemeClr val="tx1"/>
            </a:solidFill>
            <a:effectLst/>
            <a:latin typeface="Arial" charset="0"/>
            <a:cs typeface="Arial" charset="0"/>
          </a:endParaRPr>
        </a:p>
      </dgm:t>
    </dgm:pt>
    <dgm:pt modelId="{86234A91-B2ED-45E4-9A33-F53E99BF0D82}" type="parTrans" cxnId="{03C1B9D7-0EF6-4145-9F79-98C9F55F42F0}">
      <dgm:prSet/>
      <dgm:spPr/>
    </dgm:pt>
    <dgm:pt modelId="{5738BD3D-A750-4F84-9B41-A36CE6AB6000}" type="sibTrans" cxnId="{03C1B9D7-0EF6-4145-9F79-98C9F55F42F0}">
      <dgm:prSet/>
      <dgm:spPr/>
    </dgm:pt>
    <dgm:pt modelId="{4A87F4B4-4556-4E6E-894B-1B09BF39B74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پدر</a:t>
          </a:r>
          <a:endParaRPr kumimoji="0" lang="en-US" b="0" i="0" u="none" strike="noStrike" cap="none" normalizeH="0" baseline="0" smtClean="0">
            <a:ln>
              <a:noFill/>
            </a:ln>
            <a:solidFill>
              <a:schemeClr val="tx1"/>
            </a:solidFill>
            <a:effectLst/>
            <a:latin typeface="Arial" charset="0"/>
            <a:cs typeface="Arial" charset="0"/>
          </a:endParaRPr>
        </a:p>
      </dgm:t>
    </dgm:pt>
    <dgm:pt modelId="{2A075829-0A05-4949-A68F-7059BA1B6876}" type="parTrans" cxnId="{C80E936C-8016-404A-85FF-1C0EA3FBC54E}">
      <dgm:prSet/>
      <dgm:spPr/>
    </dgm:pt>
    <dgm:pt modelId="{19437485-2071-43BD-88E2-21D781707298}" type="sibTrans" cxnId="{C80E936C-8016-404A-85FF-1C0EA3FBC54E}">
      <dgm:prSet/>
      <dgm:spPr/>
    </dgm:pt>
    <dgm:pt modelId="{CD08C5B0-4122-4560-BE4D-B33E4B65EF26}">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مادر</a:t>
          </a:r>
          <a:endParaRPr kumimoji="0" lang="en-US" b="0" i="0" u="none" strike="noStrike" cap="none" normalizeH="0" baseline="0" smtClean="0">
            <a:ln>
              <a:noFill/>
            </a:ln>
            <a:solidFill>
              <a:schemeClr val="tx1"/>
            </a:solidFill>
            <a:effectLst/>
            <a:latin typeface="Arial" charset="0"/>
            <a:cs typeface="Arial" charset="0"/>
          </a:endParaRPr>
        </a:p>
      </dgm:t>
    </dgm:pt>
    <dgm:pt modelId="{D1C06CA5-DEF5-4521-94E6-BEC80431BCD9}" type="parTrans" cxnId="{D5B0CA1E-0D90-4A3F-8BB1-46242243D1E4}">
      <dgm:prSet/>
      <dgm:spPr/>
    </dgm:pt>
    <dgm:pt modelId="{EC083296-062F-4E13-9BCA-E141E774315F}" type="sibTrans" cxnId="{D5B0CA1E-0D90-4A3F-8BB1-46242243D1E4}">
      <dgm:prSet/>
      <dgm:spPr/>
    </dgm:pt>
    <dgm:pt modelId="{103BFE8A-0556-457A-B233-81E25AB7C3F5}">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پدر بزرگ</a:t>
          </a:r>
          <a:endParaRPr kumimoji="0" lang="en-US" b="0" i="0" u="none" strike="noStrike" cap="none" normalizeH="0" baseline="0" smtClean="0">
            <a:ln>
              <a:noFill/>
            </a:ln>
            <a:solidFill>
              <a:schemeClr val="tx1"/>
            </a:solidFill>
            <a:effectLst/>
            <a:latin typeface="Arial" charset="0"/>
            <a:cs typeface="Arial" charset="0"/>
          </a:endParaRPr>
        </a:p>
      </dgm:t>
    </dgm:pt>
    <dgm:pt modelId="{937C9042-FB6E-43D8-8C74-2FBA983920A8}" type="parTrans" cxnId="{8BF0139A-ABCA-46AF-AB1E-96921D3A0669}">
      <dgm:prSet/>
      <dgm:spPr/>
    </dgm:pt>
    <dgm:pt modelId="{016BF813-A7E7-43E6-BC08-D2B8950A73CC}" type="sibTrans" cxnId="{8BF0139A-ABCA-46AF-AB1E-96921D3A0669}">
      <dgm:prSet/>
      <dgm:spPr/>
    </dgm:pt>
    <dgm:pt modelId="{5BA2E57A-F370-4EC1-A672-47573A4E692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حقوق مادر بزرگ</a:t>
          </a:r>
          <a:endParaRPr kumimoji="0" lang="en-US" b="0" i="0" u="none" strike="noStrike" cap="none" normalizeH="0" baseline="0" smtClean="0">
            <a:ln>
              <a:noFill/>
            </a:ln>
            <a:solidFill>
              <a:schemeClr val="tx1"/>
            </a:solidFill>
            <a:effectLst/>
            <a:latin typeface="Arial" charset="0"/>
            <a:cs typeface="Arial" charset="0"/>
          </a:endParaRPr>
        </a:p>
      </dgm:t>
    </dgm:pt>
    <dgm:pt modelId="{443E19C0-706F-40A5-9A23-EEE9907A14AD}" type="parTrans" cxnId="{D31E9BB6-39F6-49AC-9DBD-58D9D305D9E4}">
      <dgm:prSet/>
      <dgm:spPr/>
    </dgm:pt>
    <dgm:pt modelId="{D8FEB741-92A8-415E-A83D-F70455D222A6}" type="sibTrans" cxnId="{D31E9BB6-39F6-49AC-9DBD-58D9D305D9E4}">
      <dgm:prSet/>
      <dgm:spPr/>
    </dgm:pt>
    <dgm:pt modelId="{F6648149-2225-4F17-992F-BEDF4856ABAE}" type="pres">
      <dgm:prSet presAssocID="{4D5F26E9-5D81-4189-A232-FB7C46F580F1}" presName="hierChild1" presStyleCnt="0">
        <dgm:presLayoutVars>
          <dgm:orgChart val="1"/>
          <dgm:chPref val="1"/>
          <dgm:dir/>
          <dgm:animOne val="branch"/>
          <dgm:animLvl val="lvl"/>
          <dgm:resizeHandles/>
        </dgm:presLayoutVars>
      </dgm:prSet>
      <dgm:spPr/>
    </dgm:pt>
    <dgm:pt modelId="{12182C14-BB34-424A-81C9-61750B10FC0D}" type="pres">
      <dgm:prSet presAssocID="{40883D20-FD23-44B7-937D-EFDBD3B03C7D}" presName="hierRoot1" presStyleCnt="0">
        <dgm:presLayoutVars>
          <dgm:hierBranch val="l"/>
        </dgm:presLayoutVars>
      </dgm:prSet>
      <dgm:spPr/>
    </dgm:pt>
    <dgm:pt modelId="{DEF507CA-5B37-416F-95B1-21C035A957F7}" type="pres">
      <dgm:prSet presAssocID="{40883D20-FD23-44B7-937D-EFDBD3B03C7D}" presName="rootComposite1" presStyleCnt="0"/>
      <dgm:spPr/>
    </dgm:pt>
    <dgm:pt modelId="{0D969312-25D5-4AFD-85DF-F8D9107ABB05}" type="pres">
      <dgm:prSet presAssocID="{40883D20-FD23-44B7-937D-EFDBD3B03C7D}" presName="rootText1" presStyleLbl="node0" presStyleIdx="0" presStyleCnt="1">
        <dgm:presLayoutVars>
          <dgm:chPref val="3"/>
        </dgm:presLayoutVars>
      </dgm:prSet>
      <dgm:spPr/>
    </dgm:pt>
    <dgm:pt modelId="{6DC69873-9D3F-4075-9DEF-693D62B7BAE7}" type="pres">
      <dgm:prSet presAssocID="{40883D20-FD23-44B7-937D-EFDBD3B03C7D}" presName="rootConnector1" presStyleLbl="node1" presStyleIdx="0" presStyleCnt="0"/>
      <dgm:spPr/>
    </dgm:pt>
    <dgm:pt modelId="{B6899A6D-AF89-48D9-9404-24F55E3CDEB8}" type="pres">
      <dgm:prSet presAssocID="{40883D20-FD23-44B7-937D-EFDBD3B03C7D}" presName="hierChild2" presStyleCnt="0"/>
      <dgm:spPr/>
    </dgm:pt>
    <dgm:pt modelId="{8C4AB8DE-B778-40AC-9D4C-30BE04D1C0BB}" type="pres">
      <dgm:prSet presAssocID="{D7BFE7BE-D0F7-496F-94E1-088CDB06E9C2}" presName="Name50" presStyleLbl="parChTrans1D2" presStyleIdx="0" presStyleCnt="2"/>
      <dgm:spPr/>
    </dgm:pt>
    <dgm:pt modelId="{810179A2-F143-442D-8E12-0B4E4715E57C}" type="pres">
      <dgm:prSet presAssocID="{BFC49537-5A7B-43BC-BA05-1F816ED15542}" presName="hierRoot2" presStyleCnt="0">
        <dgm:presLayoutVars>
          <dgm:hierBranch/>
        </dgm:presLayoutVars>
      </dgm:prSet>
      <dgm:spPr/>
    </dgm:pt>
    <dgm:pt modelId="{0284E680-DE3E-4E86-9570-A4EA4DD93DBE}" type="pres">
      <dgm:prSet presAssocID="{BFC49537-5A7B-43BC-BA05-1F816ED15542}" presName="rootComposite" presStyleCnt="0"/>
      <dgm:spPr/>
    </dgm:pt>
    <dgm:pt modelId="{67AD2F71-4D54-4894-B53A-0E788DBF40DA}" type="pres">
      <dgm:prSet presAssocID="{BFC49537-5A7B-43BC-BA05-1F816ED15542}" presName="rootText" presStyleLbl="node2" presStyleIdx="0" presStyleCnt="2">
        <dgm:presLayoutVars>
          <dgm:chPref val="3"/>
        </dgm:presLayoutVars>
      </dgm:prSet>
      <dgm:spPr/>
    </dgm:pt>
    <dgm:pt modelId="{F9CD1B2F-D28A-4FDC-A341-E8E22E6C82B9}" type="pres">
      <dgm:prSet presAssocID="{BFC49537-5A7B-43BC-BA05-1F816ED15542}" presName="rootConnector" presStyleLbl="node2" presStyleIdx="0" presStyleCnt="2"/>
      <dgm:spPr/>
    </dgm:pt>
    <dgm:pt modelId="{FAFEF546-6983-43D2-BBF5-6F06A66C78FA}" type="pres">
      <dgm:prSet presAssocID="{BFC49537-5A7B-43BC-BA05-1F816ED15542}" presName="hierChild4" presStyleCnt="0"/>
      <dgm:spPr/>
    </dgm:pt>
    <dgm:pt modelId="{37450320-4A5C-49E8-B82A-E054B81C763C}" type="pres">
      <dgm:prSet presAssocID="{BFC49537-5A7B-43BC-BA05-1F816ED15542}" presName="hierChild5" presStyleCnt="0"/>
      <dgm:spPr/>
    </dgm:pt>
    <dgm:pt modelId="{E84B680D-B0BA-4FDC-951F-411360F7CFE6}" type="pres">
      <dgm:prSet presAssocID="{AC493B2D-0AF7-4C93-8A21-427FAA8F83CB}" presName="Name50" presStyleLbl="parChTrans1D2" presStyleIdx="1" presStyleCnt="2"/>
      <dgm:spPr/>
    </dgm:pt>
    <dgm:pt modelId="{C4117B26-DABC-4F32-BFE6-1A7956CFB7F7}" type="pres">
      <dgm:prSet presAssocID="{3656482E-191B-4BA3-8E7F-28F435C9DE6A}" presName="hierRoot2" presStyleCnt="0">
        <dgm:presLayoutVars>
          <dgm:hierBranch val="l"/>
        </dgm:presLayoutVars>
      </dgm:prSet>
      <dgm:spPr/>
    </dgm:pt>
    <dgm:pt modelId="{25FA074E-02F9-4430-9274-E84DB3DA92D5}" type="pres">
      <dgm:prSet presAssocID="{3656482E-191B-4BA3-8E7F-28F435C9DE6A}" presName="rootComposite" presStyleCnt="0"/>
      <dgm:spPr/>
    </dgm:pt>
    <dgm:pt modelId="{E8E09361-D045-48A9-A34E-06BBD217D92F}" type="pres">
      <dgm:prSet presAssocID="{3656482E-191B-4BA3-8E7F-28F435C9DE6A}" presName="rootText" presStyleLbl="node2" presStyleIdx="1" presStyleCnt="2">
        <dgm:presLayoutVars>
          <dgm:chPref val="3"/>
        </dgm:presLayoutVars>
      </dgm:prSet>
      <dgm:spPr/>
    </dgm:pt>
    <dgm:pt modelId="{C199BCF0-D4FA-4569-A9BD-3FDAFCEE4C7E}" type="pres">
      <dgm:prSet presAssocID="{3656482E-191B-4BA3-8E7F-28F435C9DE6A}" presName="rootConnector" presStyleLbl="node2" presStyleIdx="1" presStyleCnt="2"/>
      <dgm:spPr/>
    </dgm:pt>
    <dgm:pt modelId="{157DA2A7-FE20-49A0-8342-D6F0F093DF42}" type="pres">
      <dgm:prSet presAssocID="{3656482E-191B-4BA3-8E7F-28F435C9DE6A}" presName="hierChild4" presStyleCnt="0"/>
      <dgm:spPr/>
    </dgm:pt>
    <dgm:pt modelId="{A42318AE-D306-415F-94BC-AE876E2F2B20}" type="pres">
      <dgm:prSet presAssocID="{DE892B61-FE9B-4867-A609-C144428CA1E2}" presName="Name50" presStyleLbl="parChTrans1D3" presStyleIdx="0" presStyleCnt="3"/>
      <dgm:spPr/>
    </dgm:pt>
    <dgm:pt modelId="{D57EF7BE-E6F5-4108-9C3A-9D37450D8419}" type="pres">
      <dgm:prSet presAssocID="{47CCAD30-5225-4A62-ABB7-C83FC1744A5A}" presName="hierRoot2" presStyleCnt="0">
        <dgm:presLayoutVars>
          <dgm:hierBranch val="r"/>
        </dgm:presLayoutVars>
      </dgm:prSet>
      <dgm:spPr/>
    </dgm:pt>
    <dgm:pt modelId="{A7C7A834-B95E-45D1-BEB4-588AE318C900}" type="pres">
      <dgm:prSet presAssocID="{47CCAD30-5225-4A62-ABB7-C83FC1744A5A}" presName="rootComposite" presStyleCnt="0"/>
      <dgm:spPr/>
    </dgm:pt>
    <dgm:pt modelId="{DFAAC265-AE53-4A1E-B186-7E659F2E22C3}" type="pres">
      <dgm:prSet presAssocID="{47CCAD30-5225-4A62-ABB7-C83FC1744A5A}" presName="rootText" presStyleLbl="node3" presStyleIdx="0" presStyleCnt="3">
        <dgm:presLayoutVars>
          <dgm:chPref val="3"/>
        </dgm:presLayoutVars>
      </dgm:prSet>
      <dgm:spPr/>
    </dgm:pt>
    <dgm:pt modelId="{48E43D7E-242D-4DFF-8E87-D70493F0D3D2}" type="pres">
      <dgm:prSet presAssocID="{47CCAD30-5225-4A62-ABB7-C83FC1744A5A}" presName="rootConnector" presStyleLbl="node3" presStyleIdx="0" presStyleCnt="3"/>
      <dgm:spPr/>
    </dgm:pt>
    <dgm:pt modelId="{9B7C1999-E337-4299-BBF8-4CF11C0BF70E}" type="pres">
      <dgm:prSet presAssocID="{47CCAD30-5225-4A62-ABB7-C83FC1744A5A}" presName="hierChild4" presStyleCnt="0"/>
      <dgm:spPr/>
    </dgm:pt>
    <dgm:pt modelId="{D983199A-EA3B-4D3C-97A2-2BAD4F2BBB02}" type="pres">
      <dgm:prSet presAssocID="{47CCAD30-5225-4A62-ABB7-C83FC1744A5A}" presName="hierChild5" presStyleCnt="0"/>
      <dgm:spPr/>
    </dgm:pt>
    <dgm:pt modelId="{160E1F76-F1AA-4974-B26A-AA8AC780F98C}" type="pres">
      <dgm:prSet presAssocID="{32A7633B-2A19-48BD-976A-F4BB83346CBD}" presName="Name50" presStyleLbl="parChTrans1D3" presStyleIdx="1" presStyleCnt="3"/>
      <dgm:spPr/>
    </dgm:pt>
    <dgm:pt modelId="{48BE5AA3-63DD-4FCF-8256-A8A74445ABD9}" type="pres">
      <dgm:prSet presAssocID="{FE838AA1-5853-405D-BA5C-2E608190D49D}" presName="hierRoot2" presStyleCnt="0">
        <dgm:presLayoutVars>
          <dgm:hierBranch val="r"/>
        </dgm:presLayoutVars>
      </dgm:prSet>
      <dgm:spPr/>
    </dgm:pt>
    <dgm:pt modelId="{1365E726-CFC8-48F8-BA8E-FF3D03AFA121}" type="pres">
      <dgm:prSet presAssocID="{FE838AA1-5853-405D-BA5C-2E608190D49D}" presName="rootComposite" presStyleCnt="0"/>
      <dgm:spPr/>
    </dgm:pt>
    <dgm:pt modelId="{338ECDF7-8AEC-48F5-87D2-CD1E6E3021BD}" type="pres">
      <dgm:prSet presAssocID="{FE838AA1-5853-405D-BA5C-2E608190D49D}" presName="rootText" presStyleLbl="node3" presStyleIdx="1" presStyleCnt="3">
        <dgm:presLayoutVars>
          <dgm:chPref val="3"/>
        </dgm:presLayoutVars>
      </dgm:prSet>
      <dgm:spPr/>
    </dgm:pt>
    <dgm:pt modelId="{4719870A-4FDD-4740-9DB0-3FF2E9C65338}" type="pres">
      <dgm:prSet presAssocID="{FE838AA1-5853-405D-BA5C-2E608190D49D}" presName="rootConnector" presStyleLbl="node3" presStyleIdx="1" presStyleCnt="3"/>
      <dgm:spPr/>
    </dgm:pt>
    <dgm:pt modelId="{7410A669-3E35-4767-8964-58612B0828ED}" type="pres">
      <dgm:prSet presAssocID="{FE838AA1-5853-405D-BA5C-2E608190D49D}" presName="hierChild4" presStyleCnt="0"/>
      <dgm:spPr/>
    </dgm:pt>
    <dgm:pt modelId="{E2258BF3-0637-45D5-842E-63B0F865D5EC}" type="pres">
      <dgm:prSet presAssocID="{FE838AA1-5853-405D-BA5C-2E608190D49D}" presName="hierChild5" presStyleCnt="0"/>
      <dgm:spPr/>
    </dgm:pt>
    <dgm:pt modelId="{971614C1-922E-488C-823C-6F0EC2D983E3}" type="pres">
      <dgm:prSet presAssocID="{5A60E9F3-F677-498E-A6D2-DBF6EE0A6DCD}" presName="Name50" presStyleLbl="parChTrans1D3" presStyleIdx="2" presStyleCnt="3"/>
      <dgm:spPr/>
    </dgm:pt>
    <dgm:pt modelId="{98380A32-8C4C-4505-A24F-37AF07504854}" type="pres">
      <dgm:prSet presAssocID="{57B38C0B-2D5E-42F6-94AF-96A088EF23D3}" presName="hierRoot2" presStyleCnt="0">
        <dgm:presLayoutVars>
          <dgm:hierBranch val="l"/>
        </dgm:presLayoutVars>
      </dgm:prSet>
      <dgm:spPr/>
    </dgm:pt>
    <dgm:pt modelId="{4DF1030E-3E1F-4EA0-8F3A-8E37F0815C56}" type="pres">
      <dgm:prSet presAssocID="{57B38C0B-2D5E-42F6-94AF-96A088EF23D3}" presName="rootComposite" presStyleCnt="0"/>
      <dgm:spPr/>
    </dgm:pt>
    <dgm:pt modelId="{D8228EC7-5209-497B-A4BF-59CDA30CF498}" type="pres">
      <dgm:prSet presAssocID="{57B38C0B-2D5E-42F6-94AF-96A088EF23D3}" presName="rootText" presStyleLbl="node3" presStyleIdx="2" presStyleCnt="3">
        <dgm:presLayoutVars>
          <dgm:chPref val="3"/>
        </dgm:presLayoutVars>
      </dgm:prSet>
      <dgm:spPr/>
    </dgm:pt>
    <dgm:pt modelId="{2EFCB243-992B-4973-84DC-39CC0503712D}" type="pres">
      <dgm:prSet presAssocID="{57B38C0B-2D5E-42F6-94AF-96A088EF23D3}" presName="rootConnector" presStyleLbl="node3" presStyleIdx="2" presStyleCnt="3"/>
      <dgm:spPr/>
    </dgm:pt>
    <dgm:pt modelId="{36F21068-F7F2-412D-A692-F36274DC5A41}" type="pres">
      <dgm:prSet presAssocID="{57B38C0B-2D5E-42F6-94AF-96A088EF23D3}" presName="hierChild4" presStyleCnt="0"/>
      <dgm:spPr/>
    </dgm:pt>
    <dgm:pt modelId="{EBD8A610-6907-456B-BB6C-BC7B2F4BBBA8}" type="pres">
      <dgm:prSet presAssocID="{8EA932D9-DC97-453F-B8C4-1383576EC32E}" presName="Name50" presStyleLbl="parChTrans1D4" presStyleIdx="0" presStyleCnt="7"/>
      <dgm:spPr/>
    </dgm:pt>
    <dgm:pt modelId="{F94D7DED-EB94-49F2-81D4-BCEA719C7917}" type="pres">
      <dgm:prSet presAssocID="{F36345DC-0143-40A3-BA90-08E72084FBF2}" presName="hierRoot2" presStyleCnt="0">
        <dgm:presLayoutVars>
          <dgm:hierBranch val="r"/>
        </dgm:presLayoutVars>
      </dgm:prSet>
      <dgm:spPr/>
    </dgm:pt>
    <dgm:pt modelId="{E7ABDA83-7D17-47E8-B02C-423C2702D290}" type="pres">
      <dgm:prSet presAssocID="{F36345DC-0143-40A3-BA90-08E72084FBF2}" presName="rootComposite" presStyleCnt="0"/>
      <dgm:spPr/>
    </dgm:pt>
    <dgm:pt modelId="{5308E332-6D63-4CAD-B0DA-28C3EB47C8C3}" type="pres">
      <dgm:prSet presAssocID="{F36345DC-0143-40A3-BA90-08E72084FBF2}" presName="rootText" presStyleLbl="node4" presStyleIdx="0" presStyleCnt="7">
        <dgm:presLayoutVars>
          <dgm:chPref val="3"/>
        </dgm:presLayoutVars>
      </dgm:prSet>
      <dgm:spPr/>
    </dgm:pt>
    <dgm:pt modelId="{7B259229-286F-4BFC-A199-3747A3255107}" type="pres">
      <dgm:prSet presAssocID="{F36345DC-0143-40A3-BA90-08E72084FBF2}" presName="rootConnector" presStyleLbl="node4" presStyleIdx="0" presStyleCnt="7"/>
      <dgm:spPr/>
    </dgm:pt>
    <dgm:pt modelId="{8559AFFB-C691-41BD-BA8A-17440A82B1C2}" type="pres">
      <dgm:prSet presAssocID="{F36345DC-0143-40A3-BA90-08E72084FBF2}" presName="hierChild4" presStyleCnt="0"/>
      <dgm:spPr/>
    </dgm:pt>
    <dgm:pt modelId="{D3BC278F-7FD7-4720-9F56-D444F3AEAE91}" type="pres">
      <dgm:prSet presAssocID="{F36345DC-0143-40A3-BA90-08E72084FBF2}" presName="hierChild5" presStyleCnt="0"/>
      <dgm:spPr/>
    </dgm:pt>
    <dgm:pt modelId="{CD023E9A-D3CE-48FE-9539-D3BA030D4320}" type="pres">
      <dgm:prSet presAssocID="{CFBC87CA-D666-410B-B02F-BC4DAF6E0DD4}" presName="Name50" presStyleLbl="parChTrans1D4" presStyleIdx="1" presStyleCnt="7"/>
      <dgm:spPr/>
    </dgm:pt>
    <dgm:pt modelId="{0BDDDBF2-F896-4AAC-980C-441279FD6FCD}" type="pres">
      <dgm:prSet presAssocID="{2E9E73FD-AC29-4E09-B276-A30E276A5957}" presName="hierRoot2" presStyleCnt="0">
        <dgm:presLayoutVars>
          <dgm:hierBranch val="r"/>
        </dgm:presLayoutVars>
      </dgm:prSet>
      <dgm:spPr/>
    </dgm:pt>
    <dgm:pt modelId="{A090F39B-8F5C-4B3C-A661-63890E75D70A}" type="pres">
      <dgm:prSet presAssocID="{2E9E73FD-AC29-4E09-B276-A30E276A5957}" presName="rootComposite" presStyleCnt="0"/>
      <dgm:spPr/>
    </dgm:pt>
    <dgm:pt modelId="{162BB77F-FE59-4676-8636-F1010279B062}" type="pres">
      <dgm:prSet presAssocID="{2E9E73FD-AC29-4E09-B276-A30E276A5957}" presName="rootText" presStyleLbl="node4" presStyleIdx="1" presStyleCnt="7">
        <dgm:presLayoutVars>
          <dgm:chPref val="3"/>
        </dgm:presLayoutVars>
      </dgm:prSet>
      <dgm:spPr/>
    </dgm:pt>
    <dgm:pt modelId="{EBF29BDE-FDFC-44B0-8F87-0C4D7E2DC7E2}" type="pres">
      <dgm:prSet presAssocID="{2E9E73FD-AC29-4E09-B276-A30E276A5957}" presName="rootConnector" presStyleLbl="node4" presStyleIdx="1" presStyleCnt="7"/>
      <dgm:spPr/>
    </dgm:pt>
    <dgm:pt modelId="{D1C11C52-8A20-41D6-A354-6659CE98CA38}" type="pres">
      <dgm:prSet presAssocID="{2E9E73FD-AC29-4E09-B276-A30E276A5957}" presName="hierChild4" presStyleCnt="0"/>
      <dgm:spPr/>
    </dgm:pt>
    <dgm:pt modelId="{6BE2A7CA-E9CA-4330-A6FE-6A861C14DB9D}" type="pres">
      <dgm:prSet presAssocID="{2E9E73FD-AC29-4E09-B276-A30E276A5957}" presName="hierChild5" presStyleCnt="0"/>
      <dgm:spPr/>
    </dgm:pt>
    <dgm:pt modelId="{FAD7FBD5-E8C7-4510-BDAD-0F4D4B849F70}" type="pres">
      <dgm:prSet presAssocID="{86234A91-B2ED-45E4-9A33-F53E99BF0D82}" presName="Name50" presStyleLbl="parChTrans1D4" presStyleIdx="2" presStyleCnt="7"/>
      <dgm:spPr/>
    </dgm:pt>
    <dgm:pt modelId="{3BC7FB4F-6483-4427-A428-EBC9510E5A58}" type="pres">
      <dgm:prSet presAssocID="{438D448C-A499-48D6-AB7E-051C8A4C6829}" presName="hierRoot2" presStyleCnt="0">
        <dgm:presLayoutVars>
          <dgm:hierBranch val="l"/>
        </dgm:presLayoutVars>
      </dgm:prSet>
      <dgm:spPr/>
    </dgm:pt>
    <dgm:pt modelId="{7E528A66-62F3-49DA-BCDF-90CD8EE406C5}" type="pres">
      <dgm:prSet presAssocID="{438D448C-A499-48D6-AB7E-051C8A4C6829}" presName="rootComposite" presStyleCnt="0"/>
      <dgm:spPr/>
    </dgm:pt>
    <dgm:pt modelId="{4E7B9165-6D33-44DB-B7E4-36A2BD7F045C}" type="pres">
      <dgm:prSet presAssocID="{438D448C-A499-48D6-AB7E-051C8A4C6829}" presName="rootText" presStyleLbl="node4" presStyleIdx="2" presStyleCnt="7">
        <dgm:presLayoutVars>
          <dgm:chPref val="3"/>
        </dgm:presLayoutVars>
      </dgm:prSet>
      <dgm:spPr/>
    </dgm:pt>
    <dgm:pt modelId="{F80D4231-9EEC-4E95-9F99-A12613F1672B}" type="pres">
      <dgm:prSet presAssocID="{438D448C-A499-48D6-AB7E-051C8A4C6829}" presName="rootConnector" presStyleLbl="node4" presStyleIdx="2" presStyleCnt="7"/>
      <dgm:spPr/>
    </dgm:pt>
    <dgm:pt modelId="{4F93420D-8BCF-49E0-87A1-6BA332755EBF}" type="pres">
      <dgm:prSet presAssocID="{438D448C-A499-48D6-AB7E-051C8A4C6829}" presName="hierChild4" presStyleCnt="0"/>
      <dgm:spPr/>
    </dgm:pt>
    <dgm:pt modelId="{62746D3C-6E51-45BE-8266-3C7B67FAF0C9}" type="pres">
      <dgm:prSet presAssocID="{2A075829-0A05-4949-A68F-7059BA1B6876}" presName="Name50" presStyleLbl="parChTrans1D4" presStyleIdx="3" presStyleCnt="7"/>
      <dgm:spPr/>
    </dgm:pt>
    <dgm:pt modelId="{7EBC92AE-80ED-4D5C-B446-585FD2D59504}" type="pres">
      <dgm:prSet presAssocID="{4A87F4B4-4556-4E6E-894B-1B09BF39B741}" presName="hierRoot2" presStyleCnt="0">
        <dgm:presLayoutVars>
          <dgm:hierBranch val="r"/>
        </dgm:presLayoutVars>
      </dgm:prSet>
      <dgm:spPr/>
    </dgm:pt>
    <dgm:pt modelId="{0B613967-FB3D-49E7-BD5C-3ABC749E83E2}" type="pres">
      <dgm:prSet presAssocID="{4A87F4B4-4556-4E6E-894B-1B09BF39B741}" presName="rootComposite" presStyleCnt="0"/>
      <dgm:spPr/>
    </dgm:pt>
    <dgm:pt modelId="{118B4029-E75A-4D76-9455-98A558E1D844}" type="pres">
      <dgm:prSet presAssocID="{4A87F4B4-4556-4E6E-894B-1B09BF39B741}" presName="rootText" presStyleLbl="node4" presStyleIdx="3" presStyleCnt="7">
        <dgm:presLayoutVars>
          <dgm:chPref val="3"/>
        </dgm:presLayoutVars>
      </dgm:prSet>
      <dgm:spPr/>
    </dgm:pt>
    <dgm:pt modelId="{355B34C4-389A-4E29-B8E2-674D5BEF5F5D}" type="pres">
      <dgm:prSet presAssocID="{4A87F4B4-4556-4E6E-894B-1B09BF39B741}" presName="rootConnector" presStyleLbl="node4" presStyleIdx="3" presStyleCnt="7"/>
      <dgm:spPr/>
    </dgm:pt>
    <dgm:pt modelId="{05D4F79B-BA2F-4202-A376-B9E42D4BE03C}" type="pres">
      <dgm:prSet presAssocID="{4A87F4B4-4556-4E6E-894B-1B09BF39B741}" presName="hierChild4" presStyleCnt="0"/>
      <dgm:spPr/>
    </dgm:pt>
    <dgm:pt modelId="{DDC56C00-BC8C-49B3-A0BC-EE60BB333356}" type="pres">
      <dgm:prSet presAssocID="{4A87F4B4-4556-4E6E-894B-1B09BF39B741}" presName="hierChild5" presStyleCnt="0"/>
      <dgm:spPr/>
    </dgm:pt>
    <dgm:pt modelId="{B5F27C8E-D9ED-49BE-843A-33A7FB671226}" type="pres">
      <dgm:prSet presAssocID="{D1C06CA5-DEF5-4521-94E6-BEC80431BCD9}" presName="Name50" presStyleLbl="parChTrans1D4" presStyleIdx="4" presStyleCnt="7"/>
      <dgm:spPr/>
    </dgm:pt>
    <dgm:pt modelId="{2383E088-5F65-4306-BF5B-6954FBAB97B7}" type="pres">
      <dgm:prSet presAssocID="{CD08C5B0-4122-4560-BE4D-B33E4B65EF26}" presName="hierRoot2" presStyleCnt="0">
        <dgm:presLayoutVars>
          <dgm:hierBranch val="r"/>
        </dgm:presLayoutVars>
      </dgm:prSet>
      <dgm:spPr/>
    </dgm:pt>
    <dgm:pt modelId="{AA7132A6-E052-4989-89F5-3B1734CAD54F}" type="pres">
      <dgm:prSet presAssocID="{CD08C5B0-4122-4560-BE4D-B33E4B65EF26}" presName="rootComposite" presStyleCnt="0"/>
      <dgm:spPr/>
    </dgm:pt>
    <dgm:pt modelId="{41E69E9E-22DE-4B27-87A4-A1F7E69DBB87}" type="pres">
      <dgm:prSet presAssocID="{CD08C5B0-4122-4560-BE4D-B33E4B65EF26}" presName="rootText" presStyleLbl="node4" presStyleIdx="4" presStyleCnt="7">
        <dgm:presLayoutVars>
          <dgm:chPref val="3"/>
        </dgm:presLayoutVars>
      </dgm:prSet>
      <dgm:spPr/>
    </dgm:pt>
    <dgm:pt modelId="{ECE3D917-DFC9-4A70-9401-540B856533B3}" type="pres">
      <dgm:prSet presAssocID="{CD08C5B0-4122-4560-BE4D-B33E4B65EF26}" presName="rootConnector" presStyleLbl="node4" presStyleIdx="4" presStyleCnt="7"/>
      <dgm:spPr/>
    </dgm:pt>
    <dgm:pt modelId="{B7739A5D-D290-46E8-A191-B4204E698CD8}" type="pres">
      <dgm:prSet presAssocID="{CD08C5B0-4122-4560-BE4D-B33E4B65EF26}" presName="hierChild4" presStyleCnt="0"/>
      <dgm:spPr/>
    </dgm:pt>
    <dgm:pt modelId="{D73CC5E0-B9D4-4B37-B3B6-4D0BD0AA2244}" type="pres">
      <dgm:prSet presAssocID="{CD08C5B0-4122-4560-BE4D-B33E4B65EF26}" presName="hierChild5" presStyleCnt="0"/>
      <dgm:spPr/>
    </dgm:pt>
    <dgm:pt modelId="{DA99EB7E-8F27-4CC0-9D5B-4BB9462BB202}" type="pres">
      <dgm:prSet presAssocID="{937C9042-FB6E-43D8-8C74-2FBA983920A8}" presName="Name50" presStyleLbl="parChTrans1D4" presStyleIdx="5" presStyleCnt="7"/>
      <dgm:spPr/>
    </dgm:pt>
    <dgm:pt modelId="{253A226D-10A4-4CC5-A04E-253A782B77F3}" type="pres">
      <dgm:prSet presAssocID="{103BFE8A-0556-457A-B233-81E25AB7C3F5}" presName="hierRoot2" presStyleCnt="0">
        <dgm:presLayoutVars>
          <dgm:hierBranch val="r"/>
        </dgm:presLayoutVars>
      </dgm:prSet>
      <dgm:spPr/>
    </dgm:pt>
    <dgm:pt modelId="{0108FA50-EE2E-47D9-A725-A5551BA90125}" type="pres">
      <dgm:prSet presAssocID="{103BFE8A-0556-457A-B233-81E25AB7C3F5}" presName="rootComposite" presStyleCnt="0"/>
      <dgm:spPr/>
    </dgm:pt>
    <dgm:pt modelId="{87D87633-EF1B-44A7-A27C-E44DF75AED54}" type="pres">
      <dgm:prSet presAssocID="{103BFE8A-0556-457A-B233-81E25AB7C3F5}" presName="rootText" presStyleLbl="node4" presStyleIdx="5" presStyleCnt="7">
        <dgm:presLayoutVars>
          <dgm:chPref val="3"/>
        </dgm:presLayoutVars>
      </dgm:prSet>
      <dgm:spPr/>
    </dgm:pt>
    <dgm:pt modelId="{99E27112-2C0B-45D2-A8CA-BEF35E989E1A}" type="pres">
      <dgm:prSet presAssocID="{103BFE8A-0556-457A-B233-81E25AB7C3F5}" presName="rootConnector" presStyleLbl="node4" presStyleIdx="5" presStyleCnt="7"/>
      <dgm:spPr/>
    </dgm:pt>
    <dgm:pt modelId="{46B60381-1AC6-4C07-98FB-4DB95FE5F860}" type="pres">
      <dgm:prSet presAssocID="{103BFE8A-0556-457A-B233-81E25AB7C3F5}" presName="hierChild4" presStyleCnt="0"/>
      <dgm:spPr/>
    </dgm:pt>
    <dgm:pt modelId="{406DD03C-72EC-40CA-8DA0-FA599A2712E3}" type="pres">
      <dgm:prSet presAssocID="{103BFE8A-0556-457A-B233-81E25AB7C3F5}" presName="hierChild5" presStyleCnt="0"/>
      <dgm:spPr/>
    </dgm:pt>
    <dgm:pt modelId="{EF8A2E33-8269-4304-B34E-B589A47F79F1}" type="pres">
      <dgm:prSet presAssocID="{443E19C0-706F-40A5-9A23-EEE9907A14AD}" presName="Name50" presStyleLbl="parChTrans1D4" presStyleIdx="6" presStyleCnt="7"/>
      <dgm:spPr/>
    </dgm:pt>
    <dgm:pt modelId="{C1196CEF-E16F-4C84-A284-015D00C33BC6}" type="pres">
      <dgm:prSet presAssocID="{5BA2E57A-F370-4EC1-A672-47573A4E6927}" presName="hierRoot2" presStyleCnt="0">
        <dgm:presLayoutVars>
          <dgm:hierBranch val="r"/>
        </dgm:presLayoutVars>
      </dgm:prSet>
      <dgm:spPr/>
    </dgm:pt>
    <dgm:pt modelId="{0564429A-7861-44E6-8E89-7AAC9261A96C}" type="pres">
      <dgm:prSet presAssocID="{5BA2E57A-F370-4EC1-A672-47573A4E6927}" presName="rootComposite" presStyleCnt="0"/>
      <dgm:spPr/>
    </dgm:pt>
    <dgm:pt modelId="{9415D36C-FF3F-4B41-893E-C221DC3F4016}" type="pres">
      <dgm:prSet presAssocID="{5BA2E57A-F370-4EC1-A672-47573A4E6927}" presName="rootText" presStyleLbl="node4" presStyleIdx="6" presStyleCnt="7">
        <dgm:presLayoutVars>
          <dgm:chPref val="3"/>
        </dgm:presLayoutVars>
      </dgm:prSet>
      <dgm:spPr/>
    </dgm:pt>
    <dgm:pt modelId="{AD3C9AA8-9DF6-446C-AB4E-3DACF777C776}" type="pres">
      <dgm:prSet presAssocID="{5BA2E57A-F370-4EC1-A672-47573A4E6927}" presName="rootConnector" presStyleLbl="node4" presStyleIdx="6" presStyleCnt="7"/>
      <dgm:spPr/>
    </dgm:pt>
    <dgm:pt modelId="{AAB92DB2-AAC2-4ABF-959F-B24BD305E38A}" type="pres">
      <dgm:prSet presAssocID="{5BA2E57A-F370-4EC1-A672-47573A4E6927}" presName="hierChild4" presStyleCnt="0"/>
      <dgm:spPr/>
    </dgm:pt>
    <dgm:pt modelId="{114876FB-C50A-4EBD-8803-BA06D1A00AE1}" type="pres">
      <dgm:prSet presAssocID="{5BA2E57A-F370-4EC1-A672-47573A4E6927}" presName="hierChild5" presStyleCnt="0"/>
      <dgm:spPr/>
    </dgm:pt>
    <dgm:pt modelId="{AEB9852C-7A08-407D-81FB-D3D55B67ADE6}" type="pres">
      <dgm:prSet presAssocID="{438D448C-A499-48D6-AB7E-051C8A4C6829}" presName="hierChild5" presStyleCnt="0"/>
      <dgm:spPr/>
    </dgm:pt>
    <dgm:pt modelId="{32A0193F-B101-420B-9B15-C322FBEE3BA3}" type="pres">
      <dgm:prSet presAssocID="{57B38C0B-2D5E-42F6-94AF-96A088EF23D3}" presName="hierChild5" presStyleCnt="0"/>
      <dgm:spPr/>
    </dgm:pt>
    <dgm:pt modelId="{38E9021E-D05C-4FAF-B05C-9630F1A732CA}" type="pres">
      <dgm:prSet presAssocID="{3656482E-191B-4BA3-8E7F-28F435C9DE6A}" presName="hierChild5" presStyleCnt="0"/>
      <dgm:spPr/>
    </dgm:pt>
    <dgm:pt modelId="{E07778F9-314E-4C17-971C-3AAA88C8989C}" type="pres">
      <dgm:prSet presAssocID="{40883D20-FD23-44B7-937D-EFDBD3B03C7D}" presName="hierChild3" presStyleCnt="0"/>
      <dgm:spPr/>
    </dgm:pt>
  </dgm:ptLst>
  <dgm:cxnLst>
    <dgm:cxn modelId="{08DE5908-57AB-4C22-9459-11471745CB0C}" type="presOf" srcId="{937C9042-FB6E-43D8-8C74-2FBA983920A8}" destId="{DA99EB7E-8F27-4CC0-9D5B-4BB9462BB202}" srcOrd="0" destOrd="0" presId="urn:microsoft.com/office/officeart/2005/8/layout/orgChart1"/>
    <dgm:cxn modelId="{BD154883-AF10-4FCF-8A92-1720A0D2EAD4}" type="presOf" srcId="{47CCAD30-5225-4A62-ABB7-C83FC1744A5A}" destId="{48E43D7E-242D-4DFF-8E87-D70493F0D3D2}" srcOrd="1" destOrd="0" presId="urn:microsoft.com/office/officeart/2005/8/layout/orgChart1"/>
    <dgm:cxn modelId="{44D56FE1-CBB7-401F-B1BC-CE8908506778}" type="presOf" srcId="{F36345DC-0143-40A3-BA90-08E72084FBF2}" destId="{5308E332-6D63-4CAD-B0DA-28C3EB47C8C3}" srcOrd="0" destOrd="0" presId="urn:microsoft.com/office/officeart/2005/8/layout/orgChart1"/>
    <dgm:cxn modelId="{4D77157A-DAA0-45C6-9AF1-7D7EE03CE681}" type="presOf" srcId="{BFC49537-5A7B-43BC-BA05-1F816ED15542}" destId="{F9CD1B2F-D28A-4FDC-A341-E8E22E6C82B9}" srcOrd="1" destOrd="0" presId="urn:microsoft.com/office/officeart/2005/8/layout/orgChart1"/>
    <dgm:cxn modelId="{5E8EB396-EF18-4B78-8713-D6737FE68185}" type="presOf" srcId="{103BFE8A-0556-457A-B233-81E25AB7C3F5}" destId="{99E27112-2C0B-45D2-A8CA-BEF35E989E1A}" srcOrd="1" destOrd="0" presId="urn:microsoft.com/office/officeart/2005/8/layout/orgChart1"/>
    <dgm:cxn modelId="{81082873-E2AC-4E47-82B9-8CE19B176C40}" type="presOf" srcId="{5BA2E57A-F370-4EC1-A672-47573A4E6927}" destId="{AD3C9AA8-9DF6-446C-AB4E-3DACF777C776}" srcOrd="1" destOrd="0" presId="urn:microsoft.com/office/officeart/2005/8/layout/orgChart1"/>
    <dgm:cxn modelId="{B7A8DF2E-6C6B-4690-99AA-49F46F97D8E1}" srcId="{4D5F26E9-5D81-4189-A232-FB7C46F580F1}" destId="{40883D20-FD23-44B7-937D-EFDBD3B03C7D}" srcOrd="0" destOrd="0" parTransId="{CBD3FC7B-13F5-4B5E-9376-FED3634C9582}" sibTransId="{6FAB453F-134B-4CE2-BF94-E42F9D4433A5}"/>
    <dgm:cxn modelId="{0669D527-07D4-4EED-AC1E-BF83AEFDCDC0}" type="presOf" srcId="{103BFE8A-0556-457A-B233-81E25AB7C3F5}" destId="{87D87633-EF1B-44A7-A27C-E44DF75AED54}" srcOrd="0" destOrd="0" presId="urn:microsoft.com/office/officeart/2005/8/layout/orgChart1"/>
    <dgm:cxn modelId="{D723CAB3-8E8A-4AE8-B7ED-43C6DF261AC0}" type="presOf" srcId="{4D5F26E9-5D81-4189-A232-FB7C46F580F1}" destId="{F6648149-2225-4F17-992F-BEDF4856ABAE}" srcOrd="0" destOrd="0" presId="urn:microsoft.com/office/officeart/2005/8/layout/orgChart1"/>
    <dgm:cxn modelId="{5D5AFCCE-DAB2-4C9A-83C1-836A8974F40F}" type="presOf" srcId="{3656482E-191B-4BA3-8E7F-28F435C9DE6A}" destId="{C199BCF0-D4FA-4569-A9BD-3FDAFCEE4C7E}" srcOrd="1" destOrd="0" presId="urn:microsoft.com/office/officeart/2005/8/layout/orgChart1"/>
    <dgm:cxn modelId="{7ED33E97-FBD2-4630-ADAB-D8968407FD27}" type="presOf" srcId="{8EA932D9-DC97-453F-B8C4-1383576EC32E}" destId="{EBD8A610-6907-456B-BB6C-BC7B2F4BBBA8}" srcOrd="0" destOrd="0" presId="urn:microsoft.com/office/officeart/2005/8/layout/orgChart1"/>
    <dgm:cxn modelId="{3BF0AFB9-4CD8-499E-9FBC-2CE9BEF956ED}" type="presOf" srcId="{32A7633B-2A19-48BD-976A-F4BB83346CBD}" destId="{160E1F76-F1AA-4974-B26A-AA8AC780F98C}" srcOrd="0" destOrd="0" presId="urn:microsoft.com/office/officeart/2005/8/layout/orgChart1"/>
    <dgm:cxn modelId="{209293E7-01F7-4010-A363-7D4480494C51}" srcId="{40883D20-FD23-44B7-937D-EFDBD3B03C7D}" destId="{3656482E-191B-4BA3-8E7F-28F435C9DE6A}" srcOrd="1" destOrd="0" parTransId="{AC493B2D-0AF7-4C93-8A21-427FAA8F83CB}" sibTransId="{DCB51910-F6C7-438D-8CB5-4275B5493BAA}"/>
    <dgm:cxn modelId="{21BD122B-4BF5-40FC-95CC-FC3F00F815B6}" type="presOf" srcId="{D1C06CA5-DEF5-4521-94E6-BEC80431BCD9}" destId="{B5F27C8E-D9ED-49BE-843A-33A7FB671226}" srcOrd="0" destOrd="0" presId="urn:microsoft.com/office/officeart/2005/8/layout/orgChart1"/>
    <dgm:cxn modelId="{51C84624-5766-466F-8A2A-27FF34979776}" type="presOf" srcId="{CD08C5B0-4122-4560-BE4D-B33E4B65EF26}" destId="{ECE3D917-DFC9-4A70-9401-540B856533B3}" srcOrd="1" destOrd="0" presId="urn:microsoft.com/office/officeart/2005/8/layout/orgChart1"/>
    <dgm:cxn modelId="{D5B0CA1E-0D90-4A3F-8BB1-46242243D1E4}" srcId="{438D448C-A499-48D6-AB7E-051C8A4C6829}" destId="{CD08C5B0-4122-4560-BE4D-B33E4B65EF26}" srcOrd="1" destOrd="0" parTransId="{D1C06CA5-DEF5-4521-94E6-BEC80431BCD9}" sibTransId="{EC083296-062F-4E13-9BCA-E141E774315F}"/>
    <dgm:cxn modelId="{C80E936C-8016-404A-85FF-1C0EA3FBC54E}" srcId="{438D448C-A499-48D6-AB7E-051C8A4C6829}" destId="{4A87F4B4-4556-4E6E-894B-1B09BF39B741}" srcOrd="0" destOrd="0" parTransId="{2A075829-0A05-4949-A68F-7059BA1B6876}" sibTransId="{19437485-2071-43BD-88E2-21D781707298}"/>
    <dgm:cxn modelId="{2B027D51-3BEE-4166-ADE3-6BFBE83970E5}" type="presOf" srcId="{47CCAD30-5225-4A62-ABB7-C83FC1744A5A}" destId="{DFAAC265-AE53-4A1E-B186-7E659F2E22C3}" srcOrd="0" destOrd="0" presId="urn:microsoft.com/office/officeart/2005/8/layout/orgChart1"/>
    <dgm:cxn modelId="{9C3F0FA7-A17E-4878-BFC5-9CD77A605FDA}" type="presOf" srcId="{443E19C0-706F-40A5-9A23-EEE9907A14AD}" destId="{EF8A2E33-8269-4304-B34E-B589A47F79F1}" srcOrd="0" destOrd="0" presId="urn:microsoft.com/office/officeart/2005/8/layout/orgChart1"/>
    <dgm:cxn modelId="{25C603B1-890E-42D1-9AB8-976AA9FFD649}" type="presOf" srcId="{F36345DC-0143-40A3-BA90-08E72084FBF2}" destId="{7B259229-286F-4BFC-A199-3747A3255107}" srcOrd="1" destOrd="0" presId="urn:microsoft.com/office/officeart/2005/8/layout/orgChart1"/>
    <dgm:cxn modelId="{90B59184-C6C5-4387-A058-A18B9F377AF4}" type="presOf" srcId="{5A60E9F3-F677-498E-A6D2-DBF6EE0A6DCD}" destId="{971614C1-922E-488C-823C-6F0EC2D983E3}" srcOrd="0" destOrd="0" presId="urn:microsoft.com/office/officeart/2005/8/layout/orgChart1"/>
    <dgm:cxn modelId="{0FD96377-35B6-48F4-952D-99EFCD2CD314}" type="presOf" srcId="{3656482E-191B-4BA3-8E7F-28F435C9DE6A}" destId="{E8E09361-D045-48A9-A34E-06BBD217D92F}" srcOrd="0" destOrd="0" presId="urn:microsoft.com/office/officeart/2005/8/layout/orgChart1"/>
    <dgm:cxn modelId="{E2BDF8AC-CBFA-4B60-8ED9-DFB78A826500}" srcId="{57B38C0B-2D5E-42F6-94AF-96A088EF23D3}" destId="{F36345DC-0143-40A3-BA90-08E72084FBF2}" srcOrd="0" destOrd="0" parTransId="{8EA932D9-DC97-453F-B8C4-1383576EC32E}" sibTransId="{9AAC2AFA-CD9A-47DD-B8F6-41011372EF9B}"/>
    <dgm:cxn modelId="{CEDFE69A-D4A9-4049-93D8-DFF88C786140}" type="presOf" srcId="{4A87F4B4-4556-4E6E-894B-1B09BF39B741}" destId="{355B34C4-389A-4E29-B8E2-674D5BEF5F5D}" srcOrd="1" destOrd="0" presId="urn:microsoft.com/office/officeart/2005/8/layout/orgChart1"/>
    <dgm:cxn modelId="{72F70AFA-057B-4D4C-A132-B68FF5D4B113}" type="presOf" srcId="{2E9E73FD-AC29-4E09-B276-A30E276A5957}" destId="{162BB77F-FE59-4676-8636-F1010279B062}" srcOrd="0" destOrd="0" presId="urn:microsoft.com/office/officeart/2005/8/layout/orgChart1"/>
    <dgm:cxn modelId="{DF2A2C15-97FC-40C3-AB1E-6EA18B7A2008}" type="presOf" srcId="{BFC49537-5A7B-43BC-BA05-1F816ED15542}" destId="{67AD2F71-4D54-4894-B53A-0E788DBF40DA}" srcOrd="0" destOrd="0" presId="urn:microsoft.com/office/officeart/2005/8/layout/orgChart1"/>
    <dgm:cxn modelId="{557B4A15-90C8-4C2D-9ACA-81B9C6006578}" type="presOf" srcId="{57B38C0B-2D5E-42F6-94AF-96A088EF23D3}" destId="{D8228EC7-5209-497B-A4BF-59CDA30CF498}" srcOrd="0" destOrd="0" presId="urn:microsoft.com/office/officeart/2005/8/layout/orgChart1"/>
    <dgm:cxn modelId="{F752AB8E-8900-43E3-8D6C-5B21065DE61B}" type="presOf" srcId="{D7BFE7BE-D0F7-496F-94E1-088CDB06E9C2}" destId="{8C4AB8DE-B778-40AC-9D4C-30BE04D1C0BB}" srcOrd="0" destOrd="0" presId="urn:microsoft.com/office/officeart/2005/8/layout/orgChart1"/>
    <dgm:cxn modelId="{8ACFC285-ACE2-4279-8870-CD8DF28869CB}" type="presOf" srcId="{AC493B2D-0AF7-4C93-8A21-427FAA8F83CB}" destId="{E84B680D-B0BA-4FDC-951F-411360F7CFE6}" srcOrd="0" destOrd="0" presId="urn:microsoft.com/office/officeart/2005/8/layout/orgChart1"/>
    <dgm:cxn modelId="{58A3824F-C457-488B-BA54-042D3ABA6F5B}" type="presOf" srcId="{57B38C0B-2D5E-42F6-94AF-96A088EF23D3}" destId="{2EFCB243-992B-4973-84DC-39CC0503712D}" srcOrd="1" destOrd="0" presId="urn:microsoft.com/office/officeart/2005/8/layout/orgChart1"/>
    <dgm:cxn modelId="{66A9115D-95FF-447D-98C4-3F69F70CA10D}" srcId="{3656482E-191B-4BA3-8E7F-28F435C9DE6A}" destId="{57B38C0B-2D5E-42F6-94AF-96A088EF23D3}" srcOrd="2" destOrd="0" parTransId="{5A60E9F3-F677-498E-A6D2-DBF6EE0A6DCD}" sibTransId="{08FD9ADD-9EA0-4FE1-8BA5-ADD1A9D058E4}"/>
    <dgm:cxn modelId="{90BEF11B-AF82-4E51-BC22-16C679F53FDB}" srcId="{3656482E-191B-4BA3-8E7F-28F435C9DE6A}" destId="{47CCAD30-5225-4A62-ABB7-C83FC1744A5A}" srcOrd="0" destOrd="0" parTransId="{DE892B61-FE9B-4867-A609-C144428CA1E2}" sibTransId="{C8C84B99-783B-4D51-A93B-4F1C6450D08C}"/>
    <dgm:cxn modelId="{76709F43-6393-4DF6-B2DF-B997BC32DE85}" type="presOf" srcId="{CFBC87CA-D666-410B-B02F-BC4DAF6E0DD4}" destId="{CD023E9A-D3CE-48FE-9539-D3BA030D4320}" srcOrd="0" destOrd="0" presId="urn:microsoft.com/office/officeart/2005/8/layout/orgChart1"/>
    <dgm:cxn modelId="{B5F350A0-C944-421C-B5AA-9CE379D32F86}" type="presOf" srcId="{438D448C-A499-48D6-AB7E-051C8A4C6829}" destId="{F80D4231-9EEC-4E95-9F99-A12613F1672B}" srcOrd="1" destOrd="0" presId="urn:microsoft.com/office/officeart/2005/8/layout/orgChart1"/>
    <dgm:cxn modelId="{2CD2851A-801E-4D5E-A24E-E308CF6D029D}" type="presOf" srcId="{40883D20-FD23-44B7-937D-EFDBD3B03C7D}" destId="{6DC69873-9D3F-4075-9DEF-693D62B7BAE7}" srcOrd="1" destOrd="0" presId="urn:microsoft.com/office/officeart/2005/8/layout/orgChart1"/>
    <dgm:cxn modelId="{C64ECCD2-B2B2-4712-8624-963D1FBA1738}" type="presOf" srcId="{2E9E73FD-AC29-4E09-B276-A30E276A5957}" destId="{EBF29BDE-FDFC-44B0-8F87-0C4D7E2DC7E2}" srcOrd="1" destOrd="0" presId="urn:microsoft.com/office/officeart/2005/8/layout/orgChart1"/>
    <dgm:cxn modelId="{8F7E1B36-360B-4A34-9178-5A8E4F63F30F}" type="presOf" srcId="{FE838AA1-5853-405D-BA5C-2E608190D49D}" destId="{338ECDF7-8AEC-48F5-87D2-CD1E6E3021BD}" srcOrd="0" destOrd="0" presId="urn:microsoft.com/office/officeart/2005/8/layout/orgChart1"/>
    <dgm:cxn modelId="{68787C25-5396-4E1F-A60A-345E24ACC1B4}" type="presOf" srcId="{4A87F4B4-4556-4E6E-894B-1B09BF39B741}" destId="{118B4029-E75A-4D76-9455-98A558E1D844}" srcOrd="0" destOrd="0" presId="urn:microsoft.com/office/officeart/2005/8/layout/orgChart1"/>
    <dgm:cxn modelId="{D1CF3418-07C5-4FAD-9A0A-213F1777AAD1}" srcId="{3656482E-191B-4BA3-8E7F-28F435C9DE6A}" destId="{FE838AA1-5853-405D-BA5C-2E608190D49D}" srcOrd="1" destOrd="0" parTransId="{32A7633B-2A19-48BD-976A-F4BB83346CBD}" sibTransId="{753A8D27-226F-4E19-A420-BAE3D3206908}"/>
    <dgm:cxn modelId="{8BF0139A-ABCA-46AF-AB1E-96921D3A0669}" srcId="{438D448C-A499-48D6-AB7E-051C8A4C6829}" destId="{103BFE8A-0556-457A-B233-81E25AB7C3F5}" srcOrd="2" destOrd="0" parTransId="{937C9042-FB6E-43D8-8C74-2FBA983920A8}" sibTransId="{016BF813-A7E7-43E6-BC08-D2B8950A73CC}"/>
    <dgm:cxn modelId="{98CB3B5E-6266-4A01-98D8-B067F5177451}" srcId="{57B38C0B-2D5E-42F6-94AF-96A088EF23D3}" destId="{2E9E73FD-AC29-4E09-B276-A30E276A5957}" srcOrd="1" destOrd="0" parTransId="{CFBC87CA-D666-410B-B02F-BC4DAF6E0DD4}" sibTransId="{7C5AD80B-5BEF-49E9-B50C-DB5EB526B278}"/>
    <dgm:cxn modelId="{03C1B9D7-0EF6-4145-9F79-98C9F55F42F0}" srcId="{57B38C0B-2D5E-42F6-94AF-96A088EF23D3}" destId="{438D448C-A499-48D6-AB7E-051C8A4C6829}" srcOrd="2" destOrd="0" parTransId="{86234A91-B2ED-45E4-9A33-F53E99BF0D82}" sibTransId="{5738BD3D-A750-4F84-9B41-A36CE6AB6000}"/>
    <dgm:cxn modelId="{2652053C-08FA-4368-B532-CB7D0FF7A070}" type="presOf" srcId="{FE838AA1-5853-405D-BA5C-2E608190D49D}" destId="{4719870A-4FDD-4740-9DB0-3FF2E9C65338}" srcOrd="1" destOrd="0" presId="urn:microsoft.com/office/officeart/2005/8/layout/orgChart1"/>
    <dgm:cxn modelId="{D13D255C-107F-401D-9145-D929F3679881}" type="presOf" srcId="{5BA2E57A-F370-4EC1-A672-47573A4E6927}" destId="{9415D36C-FF3F-4B41-893E-C221DC3F4016}" srcOrd="0" destOrd="0" presId="urn:microsoft.com/office/officeart/2005/8/layout/orgChart1"/>
    <dgm:cxn modelId="{D31E9BB6-39F6-49AC-9DBD-58D9D305D9E4}" srcId="{438D448C-A499-48D6-AB7E-051C8A4C6829}" destId="{5BA2E57A-F370-4EC1-A672-47573A4E6927}" srcOrd="3" destOrd="0" parTransId="{443E19C0-706F-40A5-9A23-EEE9907A14AD}" sibTransId="{D8FEB741-92A8-415E-A83D-F70455D222A6}"/>
    <dgm:cxn modelId="{D602CF27-80D3-4923-B0AC-34185EDD9395}" type="presOf" srcId="{40883D20-FD23-44B7-937D-EFDBD3B03C7D}" destId="{0D969312-25D5-4AFD-85DF-F8D9107ABB05}" srcOrd="0" destOrd="0" presId="urn:microsoft.com/office/officeart/2005/8/layout/orgChart1"/>
    <dgm:cxn modelId="{1DBDA10E-BB14-45F9-B8AC-E1CF72C1F03E}" type="presOf" srcId="{CD08C5B0-4122-4560-BE4D-B33E4B65EF26}" destId="{41E69E9E-22DE-4B27-87A4-A1F7E69DBB87}" srcOrd="0" destOrd="0" presId="urn:microsoft.com/office/officeart/2005/8/layout/orgChart1"/>
    <dgm:cxn modelId="{22E244C8-FCDE-421B-83EF-63F511D6351B}" type="presOf" srcId="{86234A91-B2ED-45E4-9A33-F53E99BF0D82}" destId="{FAD7FBD5-E8C7-4510-BDAD-0F4D4B849F70}" srcOrd="0" destOrd="0" presId="urn:microsoft.com/office/officeart/2005/8/layout/orgChart1"/>
    <dgm:cxn modelId="{830DE829-D42F-48BC-A551-2F444186A373}" srcId="{40883D20-FD23-44B7-937D-EFDBD3B03C7D}" destId="{BFC49537-5A7B-43BC-BA05-1F816ED15542}" srcOrd="0" destOrd="0" parTransId="{D7BFE7BE-D0F7-496F-94E1-088CDB06E9C2}" sibTransId="{651BC317-9F03-408E-8A01-29FF891261D6}"/>
    <dgm:cxn modelId="{3570A04E-B46F-46B5-B603-895CDB0DE1EB}" type="presOf" srcId="{438D448C-A499-48D6-AB7E-051C8A4C6829}" destId="{4E7B9165-6D33-44DB-B7E4-36A2BD7F045C}" srcOrd="0" destOrd="0" presId="urn:microsoft.com/office/officeart/2005/8/layout/orgChart1"/>
    <dgm:cxn modelId="{F5BF5B41-9FAD-4B59-991C-37B03AC95855}" type="presOf" srcId="{DE892B61-FE9B-4867-A609-C144428CA1E2}" destId="{A42318AE-D306-415F-94BC-AE876E2F2B20}" srcOrd="0" destOrd="0" presId="urn:microsoft.com/office/officeart/2005/8/layout/orgChart1"/>
    <dgm:cxn modelId="{15980A79-3560-4207-935E-C036BAFD5A1B}" type="presOf" srcId="{2A075829-0A05-4949-A68F-7059BA1B6876}" destId="{62746D3C-6E51-45BE-8266-3C7B67FAF0C9}" srcOrd="0" destOrd="0" presId="urn:microsoft.com/office/officeart/2005/8/layout/orgChart1"/>
    <dgm:cxn modelId="{CB550DCD-8AAF-4674-9F64-17CAEE9F528C}" type="presParOf" srcId="{F6648149-2225-4F17-992F-BEDF4856ABAE}" destId="{12182C14-BB34-424A-81C9-61750B10FC0D}" srcOrd="0" destOrd="0" presId="urn:microsoft.com/office/officeart/2005/8/layout/orgChart1"/>
    <dgm:cxn modelId="{4F29D6B0-EAAE-407A-A58C-8B491FDEEF4D}" type="presParOf" srcId="{12182C14-BB34-424A-81C9-61750B10FC0D}" destId="{DEF507CA-5B37-416F-95B1-21C035A957F7}" srcOrd="0" destOrd="0" presId="urn:microsoft.com/office/officeart/2005/8/layout/orgChart1"/>
    <dgm:cxn modelId="{30F220BA-BB0A-4E71-A754-F9F903512943}" type="presParOf" srcId="{DEF507CA-5B37-416F-95B1-21C035A957F7}" destId="{0D969312-25D5-4AFD-85DF-F8D9107ABB05}" srcOrd="0" destOrd="0" presId="urn:microsoft.com/office/officeart/2005/8/layout/orgChart1"/>
    <dgm:cxn modelId="{AC4FFE40-091E-4016-9A12-83E16B0DAC3A}" type="presParOf" srcId="{DEF507CA-5B37-416F-95B1-21C035A957F7}" destId="{6DC69873-9D3F-4075-9DEF-693D62B7BAE7}" srcOrd="1" destOrd="0" presId="urn:microsoft.com/office/officeart/2005/8/layout/orgChart1"/>
    <dgm:cxn modelId="{45019BB0-D1FD-45E7-AFC4-8D3062A607F0}" type="presParOf" srcId="{12182C14-BB34-424A-81C9-61750B10FC0D}" destId="{B6899A6D-AF89-48D9-9404-24F55E3CDEB8}" srcOrd="1" destOrd="0" presId="urn:microsoft.com/office/officeart/2005/8/layout/orgChart1"/>
    <dgm:cxn modelId="{8B810F3A-9A3C-410C-8F2F-50BE3BAE32B2}" type="presParOf" srcId="{B6899A6D-AF89-48D9-9404-24F55E3CDEB8}" destId="{8C4AB8DE-B778-40AC-9D4C-30BE04D1C0BB}" srcOrd="0" destOrd="0" presId="urn:microsoft.com/office/officeart/2005/8/layout/orgChart1"/>
    <dgm:cxn modelId="{D85F5F75-DEF8-49BD-97B4-64C099D3F737}" type="presParOf" srcId="{B6899A6D-AF89-48D9-9404-24F55E3CDEB8}" destId="{810179A2-F143-442D-8E12-0B4E4715E57C}" srcOrd="1" destOrd="0" presId="urn:microsoft.com/office/officeart/2005/8/layout/orgChart1"/>
    <dgm:cxn modelId="{2E08AC12-D47E-448C-BE3B-81893DAA5B29}" type="presParOf" srcId="{810179A2-F143-442D-8E12-0B4E4715E57C}" destId="{0284E680-DE3E-4E86-9570-A4EA4DD93DBE}" srcOrd="0" destOrd="0" presId="urn:microsoft.com/office/officeart/2005/8/layout/orgChart1"/>
    <dgm:cxn modelId="{1F64ACC3-B215-4EB2-8E50-08C2EE1D9B8B}" type="presParOf" srcId="{0284E680-DE3E-4E86-9570-A4EA4DD93DBE}" destId="{67AD2F71-4D54-4894-B53A-0E788DBF40DA}" srcOrd="0" destOrd="0" presId="urn:microsoft.com/office/officeart/2005/8/layout/orgChart1"/>
    <dgm:cxn modelId="{42E255BB-B0A1-482D-975B-58D43EF298D9}" type="presParOf" srcId="{0284E680-DE3E-4E86-9570-A4EA4DD93DBE}" destId="{F9CD1B2F-D28A-4FDC-A341-E8E22E6C82B9}" srcOrd="1" destOrd="0" presId="urn:microsoft.com/office/officeart/2005/8/layout/orgChart1"/>
    <dgm:cxn modelId="{A93E4FEB-9EA7-41F6-8FCE-BB6FBEAC8688}" type="presParOf" srcId="{810179A2-F143-442D-8E12-0B4E4715E57C}" destId="{FAFEF546-6983-43D2-BBF5-6F06A66C78FA}" srcOrd="1" destOrd="0" presId="urn:microsoft.com/office/officeart/2005/8/layout/orgChart1"/>
    <dgm:cxn modelId="{6F37D107-1849-44BE-A148-D5D13BD20F81}" type="presParOf" srcId="{810179A2-F143-442D-8E12-0B4E4715E57C}" destId="{37450320-4A5C-49E8-B82A-E054B81C763C}" srcOrd="2" destOrd="0" presId="urn:microsoft.com/office/officeart/2005/8/layout/orgChart1"/>
    <dgm:cxn modelId="{E9645C4D-CDF8-49BF-B770-3BAB6FC8BB9D}" type="presParOf" srcId="{B6899A6D-AF89-48D9-9404-24F55E3CDEB8}" destId="{E84B680D-B0BA-4FDC-951F-411360F7CFE6}" srcOrd="2" destOrd="0" presId="urn:microsoft.com/office/officeart/2005/8/layout/orgChart1"/>
    <dgm:cxn modelId="{25B2D95E-D6F1-40C4-9694-EFC26A0D0FD6}" type="presParOf" srcId="{B6899A6D-AF89-48D9-9404-24F55E3CDEB8}" destId="{C4117B26-DABC-4F32-BFE6-1A7956CFB7F7}" srcOrd="3" destOrd="0" presId="urn:microsoft.com/office/officeart/2005/8/layout/orgChart1"/>
    <dgm:cxn modelId="{0C6F6408-3D98-4E85-A638-78FCEEBFD8C4}" type="presParOf" srcId="{C4117B26-DABC-4F32-BFE6-1A7956CFB7F7}" destId="{25FA074E-02F9-4430-9274-E84DB3DA92D5}" srcOrd="0" destOrd="0" presId="urn:microsoft.com/office/officeart/2005/8/layout/orgChart1"/>
    <dgm:cxn modelId="{83C5B469-1076-45F5-A958-7D5245BEAE4D}" type="presParOf" srcId="{25FA074E-02F9-4430-9274-E84DB3DA92D5}" destId="{E8E09361-D045-48A9-A34E-06BBD217D92F}" srcOrd="0" destOrd="0" presId="urn:microsoft.com/office/officeart/2005/8/layout/orgChart1"/>
    <dgm:cxn modelId="{9964D753-1E1F-4263-890C-AB5447DD3B60}" type="presParOf" srcId="{25FA074E-02F9-4430-9274-E84DB3DA92D5}" destId="{C199BCF0-D4FA-4569-A9BD-3FDAFCEE4C7E}" srcOrd="1" destOrd="0" presId="urn:microsoft.com/office/officeart/2005/8/layout/orgChart1"/>
    <dgm:cxn modelId="{D3FA2D53-CD99-4B83-849A-21D768DFE1B2}" type="presParOf" srcId="{C4117B26-DABC-4F32-BFE6-1A7956CFB7F7}" destId="{157DA2A7-FE20-49A0-8342-D6F0F093DF42}" srcOrd="1" destOrd="0" presId="urn:microsoft.com/office/officeart/2005/8/layout/orgChart1"/>
    <dgm:cxn modelId="{419D8D04-8795-4C6C-AF21-CAB16FFF3B98}" type="presParOf" srcId="{157DA2A7-FE20-49A0-8342-D6F0F093DF42}" destId="{A42318AE-D306-415F-94BC-AE876E2F2B20}" srcOrd="0" destOrd="0" presId="urn:microsoft.com/office/officeart/2005/8/layout/orgChart1"/>
    <dgm:cxn modelId="{D97B8DA1-3CD8-4D77-B1E6-F19EB0B8072F}" type="presParOf" srcId="{157DA2A7-FE20-49A0-8342-D6F0F093DF42}" destId="{D57EF7BE-E6F5-4108-9C3A-9D37450D8419}" srcOrd="1" destOrd="0" presId="urn:microsoft.com/office/officeart/2005/8/layout/orgChart1"/>
    <dgm:cxn modelId="{E97069F1-3542-45E6-B7AD-F34CF4E0ED75}" type="presParOf" srcId="{D57EF7BE-E6F5-4108-9C3A-9D37450D8419}" destId="{A7C7A834-B95E-45D1-BEB4-588AE318C900}" srcOrd="0" destOrd="0" presId="urn:microsoft.com/office/officeart/2005/8/layout/orgChart1"/>
    <dgm:cxn modelId="{5320DD53-7BF0-48C6-833D-2F69DC5E56E3}" type="presParOf" srcId="{A7C7A834-B95E-45D1-BEB4-588AE318C900}" destId="{DFAAC265-AE53-4A1E-B186-7E659F2E22C3}" srcOrd="0" destOrd="0" presId="urn:microsoft.com/office/officeart/2005/8/layout/orgChart1"/>
    <dgm:cxn modelId="{1DE57092-013A-4ADD-9829-B39B0883D63C}" type="presParOf" srcId="{A7C7A834-B95E-45D1-BEB4-588AE318C900}" destId="{48E43D7E-242D-4DFF-8E87-D70493F0D3D2}" srcOrd="1" destOrd="0" presId="urn:microsoft.com/office/officeart/2005/8/layout/orgChart1"/>
    <dgm:cxn modelId="{74F53EB2-9C29-42E3-AE0C-169AFB22481A}" type="presParOf" srcId="{D57EF7BE-E6F5-4108-9C3A-9D37450D8419}" destId="{9B7C1999-E337-4299-BBF8-4CF11C0BF70E}" srcOrd="1" destOrd="0" presId="urn:microsoft.com/office/officeart/2005/8/layout/orgChart1"/>
    <dgm:cxn modelId="{B0B85EB7-7CD9-4883-BEA1-526FC2F9668C}" type="presParOf" srcId="{D57EF7BE-E6F5-4108-9C3A-9D37450D8419}" destId="{D983199A-EA3B-4D3C-97A2-2BAD4F2BBB02}" srcOrd="2" destOrd="0" presId="urn:microsoft.com/office/officeart/2005/8/layout/orgChart1"/>
    <dgm:cxn modelId="{4F8211B4-D31F-4EEB-9FCF-FD24F9365D1C}" type="presParOf" srcId="{157DA2A7-FE20-49A0-8342-D6F0F093DF42}" destId="{160E1F76-F1AA-4974-B26A-AA8AC780F98C}" srcOrd="2" destOrd="0" presId="urn:microsoft.com/office/officeart/2005/8/layout/orgChart1"/>
    <dgm:cxn modelId="{498A8418-CF01-44AE-9127-8497C1FADAFA}" type="presParOf" srcId="{157DA2A7-FE20-49A0-8342-D6F0F093DF42}" destId="{48BE5AA3-63DD-4FCF-8256-A8A74445ABD9}" srcOrd="3" destOrd="0" presId="urn:microsoft.com/office/officeart/2005/8/layout/orgChart1"/>
    <dgm:cxn modelId="{1B34639F-DF26-473E-AA87-2DE6A47AF65A}" type="presParOf" srcId="{48BE5AA3-63DD-4FCF-8256-A8A74445ABD9}" destId="{1365E726-CFC8-48F8-BA8E-FF3D03AFA121}" srcOrd="0" destOrd="0" presId="urn:microsoft.com/office/officeart/2005/8/layout/orgChart1"/>
    <dgm:cxn modelId="{7A198AFA-50BA-48EA-93F0-EB183DBCFFAF}" type="presParOf" srcId="{1365E726-CFC8-48F8-BA8E-FF3D03AFA121}" destId="{338ECDF7-8AEC-48F5-87D2-CD1E6E3021BD}" srcOrd="0" destOrd="0" presId="urn:microsoft.com/office/officeart/2005/8/layout/orgChart1"/>
    <dgm:cxn modelId="{E30F1849-E3F8-46BB-B4E1-C53990B735AF}" type="presParOf" srcId="{1365E726-CFC8-48F8-BA8E-FF3D03AFA121}" destId="{4719870A-4FDD-4740-9DB0-3FF2E9C65338}" srcOrd="1" destOrd="0" presId="urn:microsoft.com/office/officeart/2005/8/layout/orgChart1"/>
    <dgm:cxn modelId="{473167AC-6A61-4C1D-A19D-39CD37D34C39}" type="presParOf" srcId="{48BE5AA3-63DD-4FCF-8256-A8A74445ABD9}" destId="{7410A669-3E35-4767-8964-58612B0828ED}" srcOrd="1" destOrd="0" presId="urn:microsoft.com/office/officeart/2005/8/layout/orgChart1"/>
    <dgm:cxn modelId="{8004523E-49A6-473D-AA31-FF3DBB76C06E}" type="presParOf" srcId="{48BE5AA3-63DD-4FCF-8256-A8A74445ABD9}" destId="{E2258BF3-0637-45D5-842E-63B0F865D5EC}" srcOrd="2" destOrd="0" presId="urn:microsoft.com/office/officeart/2005/8/layout/orgChart1"/>
    <dgm:cxn modelId="{DB38C5EA-1D6F-4E0F-A3F6-223ABE64CA03}" type="presParOf" srcId="{157DA2A7-FE20-49A0-8342-D6F0F093DF42}" destId="{971614C1-922E-488C-823C-6F0EC2D983E3}" srcOrd="4" destOrd="0" presId="urn:microsoft.com/office/officeart/2005/8/layout/orgChart1"/>
    <dgm:cxn modelId="{984E0C4B-DA4E-4DAD-A012-8A05771CA2CE}" type="presParOf" srcId="{157DA2A7-FE20-49A0-8342-D6F0F093DF42}" destId="{98380A32-8C4C-4505-A24F-37AF07504854}" srcOrd="5" destOrd="0" presId="urn:microsoft.com/office/officeart/2005/8/layout/orgChart1"/>
    <dgm:cxn modelId="{B60B69E9-FCF4-46FA-8E84-3BD463115C8B}" type="presParOf" srcId="{98380A32-8C4C-4505-A24F-37AF07504854}" destId="{4DF1030E-3E1F-4EA0-8F3A-8E37F0815C56}" srcOrd="0" destOrd="0" presId="urn:microsoft.com/office/officeart/2005/8/layout/orgChart1"/>
    <dgm:cxn modelId="{661C4343-533B-4E42-A257-7D66D54B57E1}" type="presParOf" srcId="{4DF1030E-3E1F-4EA0-8F3A-8E37F0815C56}" destId="{D8228EC7-5209-497B-A4BF-59CDA30CF498}" srcOrd="0" destOrd="0" presId="urn:microsoft.com/office/officeart/2005/8/layout/orgChart1"/>
    <dgm:cxn modelId="{2E1D7420-688F-4B03-BAD7-18F493889AD9}" type="presParOf" srcId="{4DF1030E-3E1F-4EA0-8F3A-8E37F0815C56}" destId="{2EFCB243-992B-4973-84DC-39CC0503712D}" srcOrd="1" destOrd="0" presId="urn:microsoft.com/office/officeart/2005/8/layout/orgChart1"/>
    <dgm:cxn modelId="{EAE4567E-F60F-4112-8D18-BAE0CD29ECDB}" type="presParOf" srcId="{98380A32-8C4C-4505-A24F-37AF07504854}" destId="{36F21068-F7F2-412D-A692-F36274DC5A41}" srcOrd="1" destOrd="0" presId="urn:microsoft.com/office/officeart/2005/8/layout/orgChart1"/>
    <dgm:cxn modelId="{C563971D-BDCD-4AEE-AF33-AC8D35E455E6}" type="presParOf" srcId="{36F21068-F7F2-412D-A692-F36274DC5A41}" destId="{EBD8A610-6907-456B-BB6C-BC7B2F4BBBA8}" srcOrd="0" destOrd="0" presId="urn:microsoft.com/office/officeart/2005/8/layout/orgChart1"/>
    <dgm:cxn modelId="{A70BC4A7-A34D-4552-ACDF-1708F8EFA14A}" type="presParOf" srcId="{36F21068-F7F2-412D-A692-F36274DC5A41}" destId="{F94D7DED-EB94-49F2-81D4-BCEA719C7917}" srcOrd="1" destOrd="0" presId="urn:microsoft.com/office/officeart/2005/8/layout/orgChart1"/>
    <dgm:cxn modelId="{6F8852D3-9CC6-47F4-8BD1-A0FCA7D07F75}" type="presParOf" srcId="{F94D7DED-EB94-49F2-81D4-BCEA719C7917}" destId="{E7ABDA83-7D17-47E8-B02C-423C2702D290}" srcOrd="0" destOrd="0" presId="urn:microsoft.com/office/officeart/2005/8/layout/orgChart1"/>
    <dgm:cxn modelId="{04AFDAB2-6CDA-4949-9647-1DEB9D41F4C6}" type="presParOf" srcId="{E7ABDA83-7D17-47E8-B02C-423C2702D290}" destId="{5308E332-6D63-4CAD-B0DA-28C3EB47C8C3}" srcOrd="0" destOrd="0" presId="urn:microsoft.com/office/officeart/2005/8/layout/orgChart1"/>
    <dgm:cxn modelId="{2FA85AF8-E832-4799-804D-C66D9C1E1365}" type="presParOf" srcId="{E7ABDA83-7D17-47E8-B02C-423C2702D290}" destId="{7B259229-286F-4BFC-A199-3747A3255107}" srcOrd="1" destOrd="0" presId="urn:microsoft.com/office/officeart/2005/8/layout/orgChart1"/>
    <dgm:cxn modelId="{530A5A1F-CAF2-49C3-93C9-92FD51AAAA45}" type="presParOf" srcId="{F94D7DED-EB94-49F2-81D4-BCEA719C7917}" destId="{8559AFFB-C691-41BD-BA8A-17440A82B1C2}" srcOrd="1" destOrd="0" presId="urn:microsoft.com/office/officeart/2005/8/layout/orgChart1"/>
    <dgm:cxn modelId="{862EEBAB-0521-476B-ADE6-3AD058746756}" type="presParOf" srcId="{F94D7DED-EB94-49F2-81D4-BCEA719C7917}" destId="{D3BC278F-7FD7-4720-9F56-D444F3AEAE91}" srcOrd="2" destOrd="0" presId="urn:microsoft.com/office/officeart/2005/8/layout/orgChart1"/>
    <dgm:cxn modelId="{52B3873F-1000-47B6-9B49-F13822FF8F7E}" type="presParOf" srcId="{36F21068-F7F2-412D-A692-F36274DC5A41}" destId="{CD023E9A-D3CE-48FE-9539-D3BA030D4320}" srcOrd="2" destOrd="0" presId="urn:microsoft.com/office/officeart/2005/8/layout/orgChart1"/>
    <dgm:cxn modelId="{3D39510D-DDDC-47DA-9BE6-8110B64B104A}" type="presParOf" srcId="{36F21068-F7F2-412D-A692-F36274DC5A41}" destId="{0BDDDBF2-F896-4AAC-980C-441279FD6FCD}" srcOrd="3" destOrd="0" presId="urn:microsoft.com/office/officeart/2005/8/layout/orgChart1"/>
    <dgm:cxn modelId="{20C207F1-3564-4D3B-AA6A-3FEA7AFEC332}" type="presParOf" srcId="{0BDDDBF2-F896-4AAC-980C-441279FD6FCD}" destId="{A090F39B-8F5C-4B3C-A661-63890E75D70A}" srcOrd="0" destOrd="0" presId="urn:microsoft.com/office/officeart/2005/8/layout/orgChart1"/>
    <dgm:cxn modelId="{DA3617C1-0E3A-4941-B7AE-892ED7640697}" type="presParOf" srcId="{A090F39B-8F5C-4B3C-A661-63890E75D70A}" destId="{162BB77F-FE59-4676-8636-F1010279B062}" srcOrd="0" destOrd="0" presId="urn:microsoft.com/office/officeart/2005/8/layout/orgChart1"/>
    <dgm:cxn modelId="{EC3C9166-F465-4B75-A784-36DB1E6F036A}" type="presParOf" srcId="{A090F39B-8F5C-4B3C-A661-63890E75D70A}" destId="{EBF29BDE-FDFC-44B0-8F87-0C4D7E2DC7E2}" srcOrd="1" destOrd="0" presId="urn:microsoft.com/office/officeart/2005/8/layout/orgChart1"/>
    <dgm:cxn modelId="{629A610A-E607-4F3F-90D7-43FE13358BF6}" type="presParOf" srcId="{0BDDDBF2-F896-4AAC-980C-441279FD6FCD}" destId="{D1C11C52-8A20-41D6-A354-6659CE98CA38}" srcOrd="1" destOrd="0" presId="urn:microsoft.com/office/officeart/2005/8/layout/orgChart1"/>
    <dgm:cxn modelId="{E362E7AD-FB0D-4FFC-92E7-2712C2094E59}" type="presParOf" srcId="{0BDDDBF2-F896-4AAC-980C-441279FD6FCD}" destId="{6BE2A7CA-E9CA-4330-A6FE-6A861C14DB9D}" srcOrd="2" destOrd="0" presId="urn:microsoft.com/office/officeart/2005/8/layout/orgChart1"/>
    <dgm:cxn modelId="{A008F2E2-E498-41B2-BB51-ADD4656E7B15}" type="presParOf" srcId="{36F21068-F7F2-412D-A692-F36274DC5A41}" destId="{FAD7FBD5-E8C7-4510-BDAD-0F4D4B849F70}" srcOrd="4" destOrd="0" presId="urn:microsoft.com/office/officeart/2005/8/layout/orgChart1"/>
    <dgm:cxn modelId="{208B6B10-DE12-4436-A44A-C73E85576C18}" type="presParOf" srcId="{36F21068-F7F2-412D-A692-F36274DC5A41}" destId="{3BC7FB4F-6483-4427-A428-EBC9510E5A58}" srcOrd="5" destOrd="0" presId="urn:microsoft.com/office/officeart/2005/8/layout/orgChart1"/>
    <dgm:cxn modelId="{75A78746-904F-494D-A29B-D79F8F13FC58}" type="presParOf" srcId="{3BC7FB4F-6483-4427-A428-EBC9510E5A58}" destId="{7E528A66-62F3-49DA-BCDF-90CD8EE406C5}" srcOrd="0" destOrd="0" presId="urn:microsoft.com/office/officeart/2005/8/layout/orgChart1"/>
    <dgm:cxn modelId="{E7A6470C-70D4-4608-A0F3-A57C02859782}" type="presParOf" srcId="{7E528A66-62F3-49DA-BCDF-90CD8EE406C5}" destId="{4E7B9165-6D33-44DB-B7E4-36A2BD7F045C}" srcOrd="0" destOrd="0" presId="urn:microsoft.com/office/officeart/2005/8/layout/orgChart1"/>
    <dgm:cxn modelId="{B382FAC4-1A6E-42C6-BB76-1DA17E5B690D}" type="presParOf" srcId="{7E528A66-62F3-49DA-BCDF-90CD8EE406C5}" destId="{F80D4231-9EEC-4E95-9F99-A12613F1672B}" srcOrd="1" destOrd="0" presId="urn:microsoft.com/office/officeart/2005/8/layout/orgChart1"/>
    <dgm:cxn modelId="{69201ECE-3BF1-4A82-A7BC-4E2081282BFB}" type="presParOf" srcId="{3BC7FB4F-6483-4427-A428-EBC9510E5A58}" destId="{4F93420D-8BCF-49E0-87A1-6BA332755EBF}" srcOrd="1" destOrd="0" presId="urn:microsoft.com/office/officeart/2005/8/layout/orgChart1"/>
    <dgm:cxn modelId="{0633536D-B112-4F5A-9AF8-239EEAD854F8}" type="presParOf" srcId="{4F93420D-8BCF-49E0-87A1-6BA332755EBF}" destId="{62746D3C-6E51-45BE-8266-3C7B67FAF0C9}" srcOrd="0" destOrd="0" presId="urn:microsoft.com/office/officeart/2005/8/layout/orgChart1"/>
    <dgm:cxn modelId="{7BF56D63-F4E0-4223-9EAB-9FB89F8E3491}" type="presParOf" srcId="{4F93420D-8BCF-49E0-87A1-6BA332755EBF}" destId="{7EBC92AE-80ED-4D5C-B446-585FD2D59504}" srcOrd="1" destOrd="0" presId="urn:microsoft.com/office/officeart/2005/8/layout/orgChart1"/>
    <dgm:cxn modelId="{0FBFA163-6CBC-4E09-8883-0C76CC78F851}" type="presParOf" srcId="{7EBC92AE-80ED-4D5C-B446-585FD2D59504}" destId="{0B613967-FB3D-49E7-BD5C-3ABC749E83E2}" srcOrd="0" destOrd="0" presId="urn:microsoft.com/office/officeart/2005/8/layout/orgChart1"/>
    <dgm:cxn modelId="{A1469706-13B0-4FD0-B331-30846C9C3AA3}" type="presParOf" srcId="{0B613967-FB3D-49E7-BD5C-3ABC749E83E2}" destId="{118B4029-E75A-4D76-9455-98A558E1D844}" srcOrd="0" destOrd="0" presId="urn:microsoft.com/office/officeart/2005/8/layout/orgChart1"/>
    <dgm:cxn modelId="{F282443A-103F-44E4-A007-7D9745CDA0FE}" type="presParOf" srcId="{0B613967-FB3D-49E7-BD5C-3ABC749E83E2}" destId="{355B34C4-389A-4E29-B8E2-674D5BEF5F5D}" srcOrd="1" destOrd="0" presId="urn:microsoft.com/office/officeart/2005/8/layout/orgChart1"/>
    <dgm:cxn modelId="{1533C686-3A56-4934-8249-68E5D3781EB2}" type="presParOf" srcId="{7EBC92AE-80ED-4D5C-B446-585FD2D59504}" destId="{05D4F79B-BA2F-4202-A376-B9E42D4BE03C}" srcOrd="1" destOrd="0" presId="urn:microsoft.com/office/officeart/2005/8/layout/orgChart1"/>
    <dgm:cxn modelId="{7B87CEB3-1E4B-492A-A8A9-44194543C3C4}" type="presParOf" srcId="{7EBC92AE-80ED-4D5C-B446-585FD2D59504}" destId="{DDC56C00-BC8C-49B3-A0BC-EE60BB333356}" srcOrd="2" destOrd="0" presId="urn:microsoft.com/office/officeart/2005/8/layout/orgChart1"/>
    <dgm:cxn modelId="{B9FFCC57-E6A1-4FBF-B15E-238986FBA831}" type="presParOf" srcId="{4F93420D-8BCF-49E0-87A1-6BA332755EBF}" destId="{B5F27C8E-D9ED-49BE-843A-33A7FB671226}" srcOrd="2" destOrd="0" presId="urn:microsoft.com/office/officeart/2005/8/layout/orgChart1"/>
    <dgm:cxn modelId="{C000F1EB-046E-4495-9933-E8697658DC0A}" type="presParOf" srcId="{4F93420D-8BCF-49E0-87A1-6BA332755EBF}" destId="{2383E088-5F65-4306-BF5B-6954FBAB97B7}" srcOrd="3" destOrd="0" presId="urn:microsoft.com/office/officeart/2005/8/layout/orgChart1"/>
    <dgm:cxn modelId="{A52FAA37-889A-4EF5-A045-02B8CBC95BD6}" type="presParOf" srcId="{2383E088-5F65-4306-BF5B-6954FBAB97B7}" destId="{AA7132A6-E052-4989-89F5-3B1734CAD54F}" srcOrd="0" destOrd="0" presId="urn:microsoft.com/office/officeart/2005/8/layout/orgChart1"/>
    <dgm:cxn modelId="{5DBA2BDB-C3FB-48E9-97BD-B53ED32E6D70}" type="presParOf" srcId="{AA7132A6-E052-4989-89F5-3B1734CAD54F}" destId="{41E69E9E-22DE-4B27-87A4-A1F7E69DBB87}" srcOrd="0" destOrd="0" presId="urn:microsoft.com/office/officeart/2005/8/layout/orgChart1"/>
    <dgm:cxn modelId="{136548AF-DAC8-45DF-95BD-5CE92433AA29}" type="presParOf" srcId="{AA7132A6-E052-4989-89F5-3B1734CAD54F}" destId="{ECE3D917-DFC9-4A70-9401-540B856533B3}" srcOrd="1" destOrd="0" presId="urn:microsoft.com/office/officeart/2005/8/layout/orgChart1"/>
    <dgm:cxn modelId="{D180E9F6-0522-462F-8F3B-648923F6164A}" type="presParOf" srcId="{2383E088-5F65-4306-BF5B-6954FBAB97B7}" destId="{B7739A5D-D290-46E8-A191-B4204E698CD8}" srcOrd="1" destOrd="0" presId="urn:microsoft.com/office/officeart/2005/8/layout/orgChart1"/>
    <dgm:cxn modelId="{E2BCAFB3-18C8-497F-A73F-A34711882CBC}" type="presParOf" srcId="{2383E088-5F65-4306-BF5B-6954FBAB97B7}" destId="{D73CC5E0-B9D4-4B37-B3B6-4D0BD0AA2244}" srcOrd="2" destOrd="0" presId="urn:microsoft.com/office/officeart/2005/8/layout/orgChart1"/>
    <dgm:cxn modelId="{A9D18750-2F53-4CE0-A3BB-4038205D4CE1}" type="presParOf" srcId="{4F93420D-8BCF-49E0-87A1-6BA332755EBF}" destId="{DA99EB7E-8F27-4CC0-9D5B-4BB9462BB202}" srcOrd="4" destOrd="0" presId="urn:microsoft.com/office/officeart/2005/8/layout/orgChart1"/>
    <dgm:cxn modelId="{630C9457-793A-4902-926C-78FEF677B4B8}" type="presParOf" srcId="{4F93420D-8BCF-49E0-87A1-6BA332755EBF}" destId="{253A226D-10A4-4CC5-A04E-253A782B77F3}" srcOrd="5" destOrd="0" presId="urn:microsoft.com/office/officeart/2005/8/layout/orgChart1"/>
    <dgm:cxn modelId="{B82D0CF5-7537-4762-8E76-80EC44B62E0E}" type="presParOf" srcId="{253A226D-10A4-4CC5-A04E-253A782B77F3}" destId="{0108FA50-EE2E-47D9-A725-A5551BA90125}" srcOrd="0" destOrd="0" presId="urn:microsoft.com/office/officeart/2005/8/layout/orgChart1"/>
    <dgm:cxn modelId="{32CAB95B-1246-426D-ACE6-0B357DC7FF52}" type="presParOf" srcId="{0108FA50-EE2E-47D9-A725-A5551BA90125}" destId="{87D87633-EF1B-44A7-A27C-E44DF75AED54}" srcOrd="0" destOrd="0" presId="urn:microsoft.com/office/officeart/2005/8/layout/orgChart1"/>
    <dgm:cxn modelId="{092F4C33-3B9A-4FD4-B893-20ED5098B709}" type="presParOf" srcId="{0108FA50-EE2E-47D9-A725-A5551BA90125}" destId="{99E27112-2C0B-45D2-A8CA-BEF35E989E1A}" srcOrd="1" destOrd="0" presId="urn:microsoft.com/office/officeart/2005/8/layout/orgChart1"/>
    <dgm:cxn modelId="{2E75B97B-D0FF-45E0-8A09-9D1219F01E7C}" type="presParOf" srcId="{253A226D-10A4-4CC5-A04E-253A782B77F3}" destId="{46B60381-1AC6-4C07-98FB-4DB95FE5F860}" srcOrd="1" destOrd="0" presId="urn:microsoft.com/office/officeart/2005/8/layout/orgChart1"/>
    <dgm:cxn modelId="{AEC5116B-9B6F-46D5-B1FD-290370FFF80A}" type="presParOf" srcId="{253A226D-10A4-4CC5-A04E-253A782B77F3}" destId="{406DD03C-72EC-40CA-8DA0-FA599A2712E3}" srcOrd="2" destOrd="0" presId="urn:microsoft.com/office/officeart/2005/8/layout/orgChart1"/>
    <dgm:cxn modelId="{14AECE94-6D0D-4CF7-A2A0-DB4A039A50CD}" type="presParOf" srcId="{4F93420D-8BCF-49E0-87A1-6BA332755EBF}" destId="{EF8A2E33-8269-4304-B34E-B589A47F79F1}" srcOrd="6" destOrd="0" presId="urn:microsoft.com/office/officeart/2005/8/layout/orgChart1"/>
    <dgm:cxn modelId="{E15ECC6C-7D9B-481C-A735-090AC72C1827}" type="presParOf" srcId="{4F93420D-8BCF-49E0-87A1-6BA332755EBF}" destId="{C1196CEF-E16F-4C84-A284-015D00C33BC6}" srcOrd="7" destOrd="0" presId="urn:microsoft.com/office/officeart/2005/8/layout/orgChart1"/>
    <dgm:cxn modelId="{FF5F1D90-C77F-490C-8C2E-91C0F08C4EA0}" type="presParOf" srcId="{C1196CEF-E16F-4C84-A284-015D00C33BC6}" destId="{0564429A-7861-44E6-8E89-7AAC9261A96C}" srcOrd="0" destOrd="0" presId="urn:microsoft.com/office/officeart/2005/8/layout/orgChart1"/>
    <dgm:cxn modelId="{0C7C7A3C-AD76-43F9-BE59-F6BE7848DC51}" type="presParOf" srcId="{0564429A-7861-44E6-8E89-7AAC9261A96C}" destId="{9415D36C-FF3F-4B41-893E-C221DC3F4016}" srcOrd="0" destOrd="0" presId="urn:microsoft.com/office/officeart/2005/8/layout/orgChart1"/>
    <dgm:cxn modelId="{83A40AAE-A7D8-4FEE-B203-FAA0EA192D06}" type="presParOf" srcId="{0564429A-7861-44E6-8E89-7AAC9261A96C}" destId="{AD3C9AA8-9DF6-446C-AB4E-3DACF777C776}" srcOrd="1" destOrd="0" presId="urn:microsoft.com/office/officeart/2005/8/layout/orgChart1"/>
    <dgm:cxn modelId="{FBC8AC32-4AA3-4D23-834B-BC2677EC07D2}" type="presParOf" srcId="{C1196CEF-E16F-4C84-A284-015D00C33BC6}" destId="{AAB92DB2-AAC2-4ABF-959F-B24BD305E38A}" srcOrd="1" destOrd="0" presId="urn:microsoft.com/office/officeart/2005/8/layout/orgChart1"/>
    <dgm:cxn modelId="{B5DB18B7-280F-4B36-8AC8-7801CE27FB50}" type="presParOf" srcId="{C1196CEF-E16F-4C84-A284-015D00C33BC6}" destId="{114876FB-C50A-4EBD-8803-BA06D1A00AE1}" srcOrd="2" destOrd="0" presId="urn:microsoft.com/office/officeart/2005/8/layout/orgChart1"/>
    <dgm:cxn modelId="{4232637D-3D6C-45BE-AEF8-32597B850CBD}" type="presParOf" srcId="{3BC7FB4F-6483-4427-A428-EBC9510E5A58}" destId="{AEB9852C-7A08-407D-81FB-D3D55B67ADE6}" srcOrd="2" destOrd="0" presId="urn:microsoft.com/office/officeart/2005/8/layout/orgChart1"/>
    <dgm:cxn modelId="{D07C12BE-CAD6-45EC-A6AD-23D0E4288B1E}" type="presParOf" srcId="{98380A32-8C4C-4505-A24F-37AF07504854}" destId="{32A0193F-B101-420B-9B15-C322FBEE3BA3}" srcOrd="2" destOrd="0" presId="urn:microsoft.com/office/officeart/2005/8/layout/orgChart1"/>
    <dgm:cxn modelId="{998CB5D7-8B51-4249-BD79-940436768CAB}" type="presParOf" srcId="{C4117B26-DABC-4F32-BFE6-1A7956CFB7F7}" destId="{38E9021E-D05C-4FAF-B05C-9630F1A732CA}" srcOrd="2" destOrd="0" presId="urn:microsoft.com/office/officeart/2005/8/layout/orgChart1"/>
    <dgm:cxn modelId="{C827BE3B-6630-4315-96EA-A55E617D4DAE}" type="presParOf" srcId="{12182C14-BB34-424A-81C9-61750B10FC0D}" destId="{E07778F9-314E-4C17-971C-3AAA88C8989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73C2ED-72E1-45EC-A865-AE7C6358E13B}" type="doc">
      <dgm:prSet loTypeId="urn:microsoft.com/office/officeart/2005/8/layout/orgChart1" loCatId="hierarchy" qsTypeId="urn:microsoft.com/office/officeart/2005/8/quickstyle/simple1" qsCatId="simple" csTypeId="urn:microsoft.com/office/officeart/2005/8/colors/accent1_2" csCatId="accent1"/>
      <dgm:spPr/>
    </dgm:pt>
    <dgm:pt modelId="{06B258EC-6833-4133-A05D-53DA17107E2B}">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2"/>
              </a:solidFill>
              <a:effectLst/>
              <a:latin typeface="Arial" charset="0"/>
              <a:cs typeface="Arial" charset="0"/>
            </a:rPr>
            <a:t>انتخاب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2"/>
              </a:solidFill>
              <a:effectLst/>
              <a:latin typeface="Arial" charset="0"/>
              <a:cs typeface="Arial" charset="0"/>
            </a:rPr>
            <a:t>واحد محتوا</a:t>
          </a:r>
          <a:endParaRPr kumimoji="0" lang="en-US" b="0" i="0" u="none" strike="noStrike" cap="none" normalizeH="0" baseline="0" smtClean="0">
            <a:ln>
              <a:noFill/>
            </a:ln>
            <a:solidFill>
              <a:schemeClr val="tx2"/>
            </a:solidFill>
            <a:effectLst/>
            <a:latin typeface="Arial" charset="0"/>
            <a:cs typeface="Arial" charset="0"/>
          </a:endParaRPr>
        </a:p>
      </dgm:t>
    </dgm:pt>
    <dgm:pt modelId="{2C145D47-DFC5-4BAD-AB7A-7BF3D0E88A58}" type="parTrans" cxnId="{65A0242A-0D8D-4C5B-BA3D-4276E944AC57}">
      <dgm:prSet/>
      <dgm:spPr/>
    </dgm:pt>
    <dgm:pt modelId="{8960AD4F-4E61-445E-927F-1C8B2E2DC790}" type="sibTrans" cxnId="{65A0242A-0D8D-4C5B-BA3D-4276E944AC57}">
      <dgm:prSet/>
      <dgm:spPr/>
    </dgm:pt>
    <dgm:pt modelId="{2D76D06F-12EC-4F81-90D3-754E56878656}">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واحد زمینه</a:t>
          </a:r>
          <a:endParaRPr kumimoji="0" lang="en-US" b="0" i="0" u="none" strike="noStrike" cap="none" normalizeH="0" baseline="0" smtClean="0">
            <a:ln>
              <a:noFill/>
            </a:ln>
            <a:solidFill>
              <a:schemeClr val="tx1"/>
            </a:solidFill>
            <a:effectLst/>
            <a:latin typeface="Arial" charset="0"/>
            <a:cs typeface="Arial" charset="0"/>
          </a:endParaRPr>
        </a:p>
      </dgm:t>
    </dgm:pt>
    <dgm:pt modelId="{330CE03A-8A9D-4606-AB82-589D6843A4C3}" type="parTrans" cxnId="{84FAAAF2-912F-4425-A2CC-C20A102A2287}">
      <dgm:prSet/>
      <dgm:spPr/>
    </dgm:pt>
    <dgm:pt modelId="{11741DB2-4DDE-43C0-864F-085C7BFF8CFD}" type="sibTrans" cxnId="{84FAAAF2-912F-4425-A2CC-C20A102A2287}">
      <dgm:prSet/>
      <dgm:spPr/>
    </dgm:pt>
    <dgm:pt modelId="{A96AA064-8E91-4242-AA62-9CF62D0BF66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واحد ثبت</a:t>
          </a:r>
          <a:endParaRPr kumimoji="0" lang="en-US" b="0" i="0" u="none" strike="noStrike" cap="none" normalizeH="0" baseline="0" smtClean="0">
            <a:ln>
              <a:noFill/>
            </a:ln>
            <a:solidFill>
              <a:schemeClr val="tx1"/>
            </a:solidFill>
            <a:effectLst/>
            <a:latin typeface="Arial" charset="0"/>
            <a:cs typeface="Arial" charset="0"/>
          </a:endParaRPr>
        </a:p>
      </dgm:t>
    </dgm:pt>
    <dgm:pt modelId="{4B32E14C-5085-4AFB-AF8E-D11CFC3C5341}" type="parTrans" cxnId="{410DF058-92A3-461D-A79B-58CFA1725AC6}">
      <dgm:prSet/>
      <dgm:spPr/>
    </dgm:pt>
    <dgm:pt modelId="{05137B17-C900-4C75-9D89-D72C60DD482C}" type="sibTrans" cxnId="{410DF058-92A3-461D-A79B-58CFA1725AC6}">
      <dgm:prSet/>
      <dgm:spPr/>
    </dgm:pt>
    <dgm:pt modelId="{0FA1A878-D836-470A-B123-8136BA503CB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تصاویر</a:t>
          </a:r>
          <a:endParaRPr kumimoji="0" lang="en-US" b="0" i="0" u="none" strike="noStrike" cap="none" normalizeH="0" baseline="0" smtClean="0">
            <a:ln>
              <a:noFill/>
            </a:ln>
            <a:solidFill>
              <a:schemeClr val="tx1"/>
            </a:solidFill>
            <a:effectLst/>
            <a:latin typeface="Arial" charset="0"/>
            <a:cs typeface="Arial" charset="0"/>
          </a:endParaRPr>
        </a:p>
      </dgm:t>
    </dgm:pt>
    <dgm:pt modelId="{DD7AEE04-6CC7-4B78-B2AA-B0A836A5C981}" type="parTrans" cxnId="{402B9768-1088-421E-AB58-E66EBD8C0B46}">
      <dgm:prSet/>
      <dgm:spPr/>
    </dgm:pt>
    <dgm:pt modelId="{8E093162-948E-4CB2-9680-7AF83124DB7F}" type="sibTrans" cxnId="{402B9768-1088-421E-AB58-E66EBD8C0B46}">
      <dgm:prSet/>
      <dgm:spPr/>
    </dgm:pt>
    <dgm:pt modelId="{E5E1A582-5AB8-40E9-BA2E-3A21BCFDF54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آزمایشات</a:t>
          </a:r>
          <a:endParaRPr kumimoji="0" lang="en-US" b="0" i="0" u="none" strike="noStrike" cap="none" normalizeH="0" baseline="0" smtClean="0">
            <a:ln>
              <a:noFill/>
            </a:ln>
            <a:solidFill>
              <a:schemeClr val="tx1"/>
            </a:solidFill>
            <a:effectLst/>
            <a:latin typeface="Arial" charset="0"/>
            <a:cs typeface="Arial" charset="0"/>
          </a:endParaRPr>
        </a:p>
      </dgm:t>
    </dgm:pt>
    <dgm:pt modelId="{D641E84D-BCBA-4645-AF0F-82D9A8B78120}" type="parTrans" cxnId="{F96610DA-6646-4BF2-9CC2-176EA194F102}">
      <dgm:prSet/>
      <dgm:spPr/>
    </dgm:pt>
    <dgm:pt modelId="{F69CF994-8901-4F00-BDAB-16B548D10195}" type="sibTrans" cxnId="{F96610DA-6646-4BF2-9CC2-176EA194F102}">
      <dgm:prSet/>
      <dgm:spPr/>
    </dgm:pt>
    <dgm:pt modelId="{B76FC430-19F2-4C45-8F33-8D267405908F}">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جمله</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54AF06A2-FD68-4EC1-9B9A-E23DB0A8F316}" type="parTrans" cxnId="{4C798731-A4D6-4889-B300-2EA89670E809}">
      <dgm:prSet/>
      <dgm:spPr/>
    </dgm:pt>
    <dgm:pt modelId="{2CDCA4C0-9E90-4C47-9B97-AEDAB6F2D551}" type="sibTrans" cxnId="{4C798731-A4D6-4889-B300-2EA89670E809}">
      <dgm:prSet/>
      <dgm:spPr/>
    </dgm:pt>
    <dgm:pt modelId="{54D6575F-BFDD-4AB2-8DF6-AB9CF065947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شخصیت</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4F732BBC-D52C-4442-9DA3-789D3D8D0C13}" type="parTrans" cxnId="{78B02429-5A05-433A-BA4C-3D49299BB17E}">
      <dgm:prSet/>
      <dgm:spPr/>
    </dgm:pt>
    <dgm:pt modelId="{681A41DD-3B74-49BB-8AD6-9B435FC0AB0C}" type="sibTrans" cxnId="{78B02429-5A05-433A-BA4C-3D49299BB17E}">
      <dgm:prSet/>
      <dgm:spPr/>
    </dgm:pt>
    <dgm:pt modelId="{6464000F-7E23-4B98-9BC7-EFAE65B272A7}">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موضوع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مضمون</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0873DB9E-EC8F-4CE0-8472-5CE385C426DB}" type="parTrans" cxnId="{9F3E41D5-566A-4706-BC44-918DBFFC551D}">
      <dgm:prSet/>
      <dgm:spPr/>
    </dgm:pt>
    <dgm:pt modelId="{BC5D0856-DC0E-4EEA-84AC-78BE0E0128F9}" type="sibTrans" cxnId="{9F3E41D5-566A-4706-BC44-918DBFFC551D}">
      <dgm:prSet/>
      <dgm:spPr/>
    </dgm:pt>
    <dgm:pt modelId="{34F8DF2B-C40E-4E4E-B869-6AA0B91B3193}">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کلمه یا نماد</a:t>
          </a:r>
          <a:endParaRPr kumimoji="0" lang="en-US" b="0" i="0" u="none" strike="noStrike"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charset="0"/>
            <a:cs typeface="Arial" charset="0"/>
          </a:endParaRPr>
        </a:p>
      </dgm:t>
    </dgm:pt>
    <dgm:pt modelId="{DE95F909-1F51-4D0E-84C7-A73A82F0EB81}" type="parTrans" cxnId="{2211F3BE-7E58-498C-9F51-55B2AF902AE3}">
      <dgm:prSet/>
      <dgm:spPr/>
    </dgm:pt>
    <dgm:pt modelId="{7B7F6F77-118A-4E93-BD95-D412AE4DB197}" type="sibTrans" cxnId="{2211F3BE-7E58-498C-9F51-55B2AF902AE3}">
      <dgm:prSet/>
      <dgm:spPr/>
    </dgm:pt>
    <dgm:pt modelId="{C7DCC920-F161-4CC5-AA19-9CAE20E657CA}" type="pres">
      <dgm:prSet presAssocID="{0173C2ED-72E1-45EC-A865-AE7C6358E13B}" presName="hierChild1" presStyleCnt="0">
        <dgm:presLayoutVars>
          <dgm:orgChart val="1"/>
          <dgm:chPref val="1"/>
          <dgm:dir/>
          <dgm:animOne val="branch"/>
          <dgm:animLvl val="lvl"/>
          <dgm:resizeHandles/>
        </dgm:presLayoutVars>
      </dgm:prSet>
      <dgm:spPr/>
    </dgm:pt>
    <dgm:pt modelId="{4D647A18-8090-4C47-ADD4-78B3B579C769}" type="pres">
      <dgm:prSet presAssocID="{06B258EC-6833-4133-A05D-53DA17107E2B}" presName="hierRoot1" presStyleCnt="0">
        <dgm:presLayoutVars>
          <dgm:hierBranch/>
        </dgm:presLayoutVars>
      </dgm:prSet>
      <dgm:spPr/>
    </dgm:pt>
    <dgm:pt modelId="{AC795EE2-EF90-41BE-BD79-B45A7B991BFC}" type="pres">
      <dgm:prSet presAssocID="{06B258EC-6833-4133-A05D-53DA17107E2B}" presName="rootComposite1" presStyleCnt="0"/>
      <dgm:spPr/>
    </dgm:pt>
    <dgm:pt modelId="{81DFBC92-BD8A-416B-A00D-A798F3A61321}" type="pres">
      <dgm:prSet presAssocID="{06B258EC-6833-4133-A05D-53DA17107E2B}" presName="rootText1" presStyleLbl="node0" presStyleIdx="0" presStyleCnt="1">
        <dgm:presLayoutVars>
          <dgm:chPref val="3"/>
        </dgm:presLayoutVars>
      </dgm:prSet>
      <dgm:spPr/>
    </dgm:pt>
    <dgm:pt modelId="{66C1700D-EB52-4E8C-9F1E-84D9158F4841}" type="pres">
      <dgm:prSet presAssocID="{06B258EC-6833-4133-A05D-53DA17107E2B}" presName="rootConnector1" presStyleLbl="node1" presStyleIdx="0" presStyleCnt="0"/>
      <dgm:spPr/>
    </dgm:pt>
    <dgm:pt modelId="{CE094A70-F5D1-4106-9729-41C7559D1BE0}" type="pres">
      <dgm:prSet presAssocID="{06B258EC-6833-4133-A05D-53DA17107E2B}" presName="hierChild2" presStyleCnt="0"/>
      <dgm:spPr/>
    </dgm:pt>
    <dgm:pt modelId="{D7E2E15B-74B5-4345-8F49-555086D35454}" type="pres">
      <dgm:prSet presAssocID="{330CE03A-8A9D-4606-AB82-589D6843A4C3}" presName="Name35" presStyleLbl="parChTrans1D2" presStyleIdx="0" presStyleCnt="2"/>
      <dgm:spPr/>
    </dgm:pt>
    <dgm:pt modelId="{37EDFC20-2D24-4D50-B1D9-06433421E575}" type="pres">
      <dgm:prSet presAssocID="{2D76D06F-12EC-4F81-90D3-754E56878656}" presName="hierRoot2" presStyleCnt="0">
        <dgm:presLayoutVars>
          <dgm:hierBranch/>
        </dgm:presLayoutVars>
      </dgm:prSet>
      <dgm:spPr/>
    </dgm:pt>
    <dgm:pt modelId="{72AF1788-F7DD-4A2D-9319-6FBE6A1207A4}" type="pres">
      <dgm:prSet presAssocID="{2D76D06F-12EC-4F81-90D3-754E56878656}" presName="rootComposite" presStyleCnt="0"/>
      <dgm:spPr/>
    </dgm:pt>
    <dgm:pt modelId="{60092C38-C29F-4944-86C2-1E11D56FCD60}" type="pres">
      <dgm:prSet presAssocID="{2D76D06F-12EC-4F81-90D3-754E56878656}" presName="rootText" presStyleLbl="node2" presStyleIdx="0" presStyleCnt="2">
        <dgm:presLayoutVars>
          <dgm:chPref val="3"/>
        </dgm:presLayoutVars>
      </dgm:prSet>
      <dgm:spPr/>
    </dgm:pt>
    <dgm:pt modelId="{0DB0D5EA-87D3-4EFD-A873-0B81D598C6A2}" type="pres">
      <dgm:prSet presAssocID="{2D76D06F-12EC-4F81-90D3-754E56878656}" presName="rootConnector" presStyleLbl="node2" presStyleIdx="0" presStyleCnt="2"/>
      <dgm:spPr/>
    </dgm:pt>
    <dgm:pt modelId="{979F224E-6876-4F42-BFFC-02760E91A903}" type="pres">
      <dgm:prSet presAssocID="{2D76D06F-12EC-4F81-90D3-754E56878656}" presName="hierChild4" presStyleCnt="0"/>
      <dgm:spPr/>
    </dgm:pt>
    <dgm:pt modelId="{4330887B-1555-4CF9-B840-4A6DF6B46ED8}" type="pres">
      <dgm:prSet presAssocID="{2D76D06F-12EC-4F81-90D3-754E56878656}" presName="hierChild5" presStyleCnt="0"/>
      <dgm:spPr/>
    </dgm:pt>
    <dgm:pt modelId="{F80DECF3-F200-43FD-9E0F-397BD2F5124A}" type="pres">
      <dgm:prSet presAssocID="{4B32E14C-5085-4AFB-AF8E-D11CFC3C5341}" presName="Name35" presStyleLbl="parChTrans1D2" presStyleIdx="1" presStyleCnt="2"/>
      <dgm:spPr/>
    </dgm:pt>
    <dgm:pt modelId="{B14FBBBA-F143-4F7A-9154-C56AFDFFD82F}" type="pres">
      <dgm:prSet presAssocID="{A96AA064-8E91-4242-AA62-9CF62D0BF669}" presName="hierRoot2" presStyleCnt="0">
        <dgm:presLayoutVars>
          <dgm:hierBranch/>
        </dgm:presLayoutVars>
      </dgm:prSet>
      <dgm:spPr/>
    </dgm:pt>
    <dgm:pt modelId="{5014A732-0DDD-4B18-8ECE-26562C45272B}" type="pres">
      <dgm:prSet presAssocID="{A96AA064-8E91-4242-AA62-9CF62D0BF669}" presName="rootComposite" presStyleCnt="0"/>
      <dgm:spPr/>
    </dgm:pt>
    <dgm:pt modelId="{28C4D595-AE0D-468D-A888-40CACED14051}" type="pres">
      <dgm:prSet presAssocID="{A96AA064-8E91-4242-AA62-9CF62D0BF669}" presName="rootText" presStyleLbl="node2" presStyleIdx="1" presStyleCnt="2">
        <dgm:presLayoutVars>
          <dgm:chPref val="3"/>
        </dgm:presLayoutVars>
      </dgm:prSet>
      <dgm:spPr/>
    </dgm:pt>
    <dgm:pt modelId="{1EF164CC-A061-42DB-AFF9-AB6A34B4C95C}" type="pres">
      <dgm:prSet presAssocID="{A96AA064-8E91-4242-AA62-9CF62D0BF669}" presName="rootConnector" presStyleLbl="node2" presStyleIdx="1" presStyleCnt="2"/>
      <dgm:spPr/>
    </dgm:pt>
    <dgm:pt modelId="{1CD814F9-1C52-42D1-818E-6BC92545BE28}" type="pres">
      <dgm:prSet presAssocID="{A96AA064-8E91-4242-AA62-9CF62D0BF669}" presName="hierChild4" presStyleCnt="0"/>
      <dgm:spPr/>
    </dgm:pt>
    <dgm:pt modelId="{38AC14C3-E111-411D-9EBA-851AD6DEF3EE}" type="pres">
      <dgm:prSet presAssocID="{DD7AEE04-6CC7-4B78-B2AA-B0A836A5C981}" presName="Name35" presStyleLbl="parChTrans1D3" presStyleIdx="0" presStyleCnt="6"/>
      <dgm:spPr/>
    </dgm:pt>
    <dgm:pt modelId="{5C72AC14-BE58-4515-A58C-60673C641AD6}" type="pres">
      <dgm:prSet presAssocID="{0FA1A878-D836-470A-B123-8136BA503CB3}" presName="hierRoot2" presStyleCnt="0">
        <dgm:presLayoutVars>
          <dgm:hierBranch val="r"/>
        </dgm:presLayoutVars>
      </dgm:prSet>
      <dgm:spPr/>
    </dgm:pt>
    <dgm:pt modelId="{17863781-11F2-42D2-8EA1-C451016F3672}" type="pres">
      <dgm:prSet presAssocID="{0FA1A878-D836-470A-B123-8136BA503CB3}" presName="rootComposite" presStyleCnt="0"/>
      <dgm:spPr/>
    </dgm:pt>
    <dgm:pt modelId="{3736B338-AE08-4774-829F-99B64BCB9C98}" type="pres">
      <dgm:prSet presAssocID="{0FA1A878-D836-470A-B123-8136BA503CB3}" presName="rootText" presStyleLbl="node3" presStyleIdx="0" presStyleCnt="6">
        <dgm:presLayoutVars>
          <dgm:chPref val="3"/>
        </dgm:presLayoutVars>
      </dgm:prSet>
      <dgm:spPr/>
    </dgm:pt>
    <dgm:pt modelId="{5BF073AF-3324-4270-BF18-8BA3843142AA}" type="pres">
      <dgm:prSet presAssocID="{0FA1A878-D836-470A-B123-8136BA503CB3}" presName="rootConnector" presStyleLbl="node3" presStyleIdx="0" presStyleCnt="6"/>
      <dgm:spPr/>
    </dgm:pt>
    <dgm:pt modelId="{BDEA1D14-EF0C-44C4-99CE-7D74846E9D5C}" type="pres">
      <dgm:prSet presAssocID="{0FA1A878-D836-470A-B123-8136BA503CB3}" presName="hierChild4" presStyleCnt="0"/>
      <dgm:spPr/>
    </dgm:pt>
    <dgm:pt modelId="{56A30DC3-1638-4D40-9944-149D2F59093F}" type="pres">
      <dgm:prSet presAssocID="{0FA1A878-D836-470A-B123-8136BA503CB3}" presName="hierChild5" presStyleCnt="0"/>
      <dgm:spPr/>
    </dgm:pt>
    <dgm:pt modelId="{3614B183-5534-4DA0-98D7-0E724BC57974}" type="pres">
      <dgm:prSet presAssocID="{D641E84D-BCBA-4645-AF0F-82D9A8B78120}" presName="Name35" presStyleLbl="parChTrans1D3" presStyleIdx="1" presStyleCnt="6"/>
      <dgm:spPr/>
    </dgm:pt>
    <dgm:pt modelId="{93E81D94-E9DB-448D-80F9-94CEE524F14C}" type="pres">
      <dgm:prSet presAssocID="{E5E1A582-5AB8-40E9-BA2E-3A21BCFDF54C}" presName="hierRoot2" presStyleCnt="0">
        <dgm:presLayoutVars>
          <dgm:hierBranch val="r"/>
        </dgm:presLayoutVars>
      </dgm:prSet>
      <dgm:spPr/>
    </dgm:pt>
    <dgm:pt modelId="{4DAC4DE6-BAF3-42B7-AF2F-1B3A2A2D06CD}" type="pres">
      <dgm:prSet presAssocID="{E5E1A582-5AB8-40E9-BA2E-3A21BCFDF54C}" presName="rootComposite" presStyleCnt="0"/>
      <dgm:spPr/>
    </dgm:pt>
    <dgm:pt modelId="{6E6C10C2-53F7-4511-B5BD-6F9A6B18A5B9}" type="pres">
      <dgm:prSet presAssocID="{E5E1A582-5AB8-40E9-BA2E-3A21BCFDF54C}" presName="rootText" presStyleLbl="node3" presStyleIdx="1" presStyleCnt="6">
        <dgm:presLayoutVars>
          <dgm:chPref val="3"/>
        </dgm:presLayoutVars>
      </dgm:prSet>
      <dgm:spPr/>
    </dgm:pt>
    <dgm:pt modelId="{8F8F571B-15A4-4CEA-82B8-E9E6E5DA7DCD}" type="pres">
      <dgm:prSet presAssocID="{E5E1A582-5AB8-40E9-BA2E-3A21BCFDF54C}" presName="rootConnector" presStyleLbl="node3" presStyleIdx="1" presStyleCnt="6"/>
      <dgm:spPr/>
    </dgm:pt>
    <dgm:pt modelId="{EDFE3469-EBFE-4EE5-8B27-828A7AC9DDAC}" type="pres">
      <dgm:prSet presAssocID="{E5E1A582-5AB8-40E9-BA2E-3A21BCFDF54C}" presName="hierChild4" presStyleCnt="0"/>
      <dgm:spPr/>
    </dgm:pt>
    <dgm:pt modelId="{887C5C88-D6C2-4EC4-8969-17774CBFA76D}" type="pres">
      <dgm:prSet presAssocID="{E5E1A582-5AB8-40E9-BA2E-3A21BCFDF54C}" presName="hierChild5" presStyleCnt="0"/>
      <dgm:spPr/>
    </dgm:pt>
    <dgm:pt modelId="{8C4D1A87-367A-41F6-B0DE-FE5143AD1283}" type="pres">
      <dgm:prSet presAssocID="{54AF06A2-FD68-4EC1-9B9A-E23DB0A8F316}" presName="Name35" presStyleLbl="parChTrans1D3" presStyleIdx="2" presStyleCnt="6"/>
      <dgm:spPr/>
    </dgm:pt>
    <dgm:pt modelId="{333CD238-A005-4E01-9F94-66CFD57E8024}" type="pres">
      <dgm:prSet presAssocID="{B76FC430-19F2-4C45-8F33-8D267405908F}" presName="hierRoot2" presStyleCnt="0">
        <dgm:presLayoutVars>
          <dgm:hierBranch val="r"/>
        </dgm:presLayoutVars>
      </dgm:prSet>
      <dgm:spPr/>
    </dgm:pt>
    <dgm:pt modelId="{0BD82501-81F4-4693-A99A-D18BA3150D46}" type="pres">
      <dgm:prSet presAssocID="{B76FC430-19F2-4C45-8F33-8D267405908F}" presName="rootComposite" presStyleCnt="0"/>
      <dgm:spPr/>
    </dgm:pt>
    <dgm:pt modelId="{B777EACF-46D5-4D98-9EED-ABD7CB2A187C}" type="pres">
      <dgm:prSet presAssocID="{B76FC430-19F2-4C45-8F33-8D267405908F}" presName="rootText" presStyleLbl="node3" presStyleIdx="2" presStyleCnt="6">
        <dgm:presLayoutVars>
          <dgm:chPref val="3"/>
        </dgm:presLayoutVars>
      </dgm:prSet>
      <dgm:spPr/>
    </dgm:pt>
    <dgm:pt modelId="{BE4C1522-1D48-4DDB-9BDE-C493FE301C9E}" type="pres">
      <dgm:prSet presAssocID="{B76FC430-19F2-4C45-8F33-8D267405908F}" presName="rootConnector" presStyleLbl="node3" presStyleIdx="2" presStyleCnt="6"/>
      <dgm:spPr/>
    </dgm:pt>
    <dgm:pt modelId="{D5F659FD-6B56-4FD3-B6C3-1F07D025BB15}" type="pres">
      <dgm:prSet presAssocID="{B76FC430-19F2-4C45-8F33-8D267405908F}" presName="hierChild4" presStyleCnt="0"/>
      <dgm:spPr/>
    </dgm:pt>
    <dgm:pt modelId="{2E8D2410-30EE-4E1C-AA21-B1E73548165F}" type="pres">
      <dgm:prSet presAssocID="{B76FC430-19F2-4C45-8F33-8D267405908F}" presName="hierChild5" presStyleCnt="0"/>
      <dgm:spPr/>
    </dgm:pt>
    <dgm:pt modelId="{7A901913-87E1-46BF-8DDD-4D1C65081364}" type="pres">
      <dgm:prSet presAssocID="{4F732BBC-D52C-4442-9DA3-789D3D8D0C13}" presName="Name35" presStyleLbl="parChTrans1D3" presStyleIdx="3" presStyleCnt="6"/>
      <dgm:spPr/>
    </dgm:pt>
    <dgm:pt modelId="{56D38C7E-7BA4-428A-A0D8-59E68D70C5ED}" type="pres">
      <dgm:prSet presAssocID="{54D6575F-BFDD-4AB2-8DF6-AB9CF0659479}" presName="hierRoot2" presStyleCnt="0">
        <dgm:presLayoutVars>
          <dgm:hierBranch val="r"/>
        </dgm:presLayoutVars>
      </dgm:prSet>
      <dgm:spPr/>
    </dgm:pt>
    <dgm:pt modelId="{93950CB6-C873-47EC-BF74-DD7A6DF70402}" type="pres">
      <dgm:prSet presAssocID="{54D6575F-BFDD-4AB2-8DF6-AB9CF0659479}" presName="rootComposite" presStyleCnt="0"/>
      <dgm:spPr/>
    </dgm:pt>
    <dgm:pt modelId="{1B672FA3-4E0F-4300-94AF-E8C60F84CB5B}" type="pres">
      <dgm:prSet presAssocID="{54D6575F-BFDD-4AB2-8DF6-AB9CF0659479}" presName="rootText" presStyleLbl="node3" presStyleIdx="3" presStyleCnt="6">
        <dgm:presLayoutVars>
          <dgm:chPref val="3"/>
        </dgm:presLayoutVars>
      </dgm:prSet>
      <dgm:spPr/>
    </dgm:pt>
    <dgm:pt modelId="{EEBE9C60-07BA-4637-90D6-45AE32EEEBD9}" type="pres">
      <dgm:prSet presAssocID="{54D6575F-BFDD-4AB2-8DF6-AB9CF0659479}" presName="rootConnector" presStyleLbl="node3" presStyleIdx="3" presStyleCnt="6"/>
      <dgm:spPr/>
    </dgm:pt>
    <dgm:pt modelId="{F5C329DC-F902-4B5C-8D08-BFCB42392DA0}" type="pres">
      <dgm:prSet presAssocID="{54D6575F-BFDD-4AB2-8DF6-AB9CF0659479}" presName="hierChild4" presStyleCnt="0"/>
      <dgm:spPr/>
    </dgm:pt>
    <dgm:pt modelId="{365B6CE8-FB0A-47D0-AE46-5A5613E72457}" type="pres">
      <dgm:prSet presAssocID="{54D6575F-BFDD-4AB2-8DF6-AB9CF0659479}" presName="hierChild5" presStyleCnt="0"/>
      <dgm:spPr/>
    </dgm:pt>
    <dgm:pt modelId="{F41B6710-614B-42BB-8DA2-1EDCE3BC9A01}" type="pres">
      <dgm:prSet presAssocID="{0873DB9E-EC8F-4CE0-8472-5CE385C426DB}" presName="Name35" presStyleLbl="parChTrans1D3" presStyleIdx="4" presStyleCnt="6"/>
      <dgm:spPr/>
    </dgm:pt>
    <dgm:pt modelId="{3F4D2993-22AF-42C3-95B6-D4A48B11790B}" type="pres">
      <dgm:prSet presAssocID="{6464000F-7E23-4B98-9BC7-EFAE65B272A7}" presName="hierRoot2" presStyleCnt="0">
        <dgm:presLayoutVars>
          <dgm:hierBranch val="r"/>
        </dgm:presLayoutVars>
      </dgm:prSet>
      <dgm:spPr/>
    </dgm:pt>
    <dgm:pt modelId="{89BC2DFF-BFDF-4952-879B-47DE7415F6BD}" type="pres">
      <dgm:prSet presAssocID="{6464000F-7E23-4B98-9BC7-EFAE65B272A7}" presName="rootComposite" presStyleCnt="0"/>
      <dgm:spPr/>
    </dgm:pt>
    <dgm:pt modelId="{158DFDB2-0CCA-498C-9358-046A6BC4ADFD}" type="pres">
      <dgm:prSet presAssocID="{6464000F-7E23-4B98-9BC7-EFAE65B272A7}" presName="rootText" presStyleLbl="node3" presStyleIdx="4" presStyleCnt="6">
        <dgm:presLayoutVars>
          <dgm:chPref val="3"/>
        </dgm:presLayoutVars>
      </dgm:prSet>
      <dgm:spPr/>
    </dgm:pt>
    <dgm:pt modelId="{A1EA5B63-BB2A-4E53-B9A9-F98BF95DB71D}" type="pres">
      <dgm:prSet presAssocID="{6464000F-7E23-4B98-9BC7-EFAE65B272A7}" presName="rootConnector" presStyleLbl="node3" presStyleIdx="4" presStyleCnt="6"/>
      <dgm:spPr/>
    </dgm:pt>
    <dgm:pt modelId="{D5F3FDDF-73C9-4812-B25C-5F73B32C9891}" type="pres">
      <dgm:prSet presAssocID="{6464000F-7E23-4B98-9BC7-EFAE65B272A7}" presName="hierChild4" presStyleCnt="0"/>
      <dgm:spPr/>
    </dgm:pt>
    <dgm:pt modelId="{E30E35BA-5523-4251-9D8B-7D9A0AD3CCCF}" type="pres">
      <dgm:prSet presAssocID="{6464000F-7E23-4B98-9BC7-EFAE65B272A7}" presName="hierChild5" presStyleCnt="0"/>
      <dgm:spPr/>
    </dgm:pt>
    <dgm:pt modelId="{FC6E1A04-E072-409F-95E7-A391A4B68F62}" type="pres">
      <dgm:prSet presAssocID="{DE95F909-1F51-4D0E-84C7-A73A82F0EB81}" presName="Name35" presStyleLbl="parChTrans1D3" presStyleIdx="5" presStyleCnt="6"/>
      <dgm:spPr/>
    </dgm:pt>
    <dgm:pt modelId="{22185AF5-C2FA-4160-8589-4801D7F850AB}" type="pres">
      <dgm:prSet presAssocID="{34F8DF2B-C40E-4E4E-B869-6AA0B91B3193}" presName="hierRoot2" presStyleCnt="0">
        <dgm:presLayoutVars>
          <dgm:hierBranch val="r"/>
        </dgm:presLayoutVars>
      </dgm:prSet>
      <dgm:spPr/>
    </dgm:pt>
    <dgm:pt modelId="{418AA7AF-D41C-43A1-BFCE-25460E6A3602}" type="pres">
      <dgm:prSet presAssocID="{34F8DF2B-C40E-4E4E-B869-6AA0B91B3193}" presName="rootComposite" presStyleCnt="0"/>
      <dgm:spPr/>
    </dgm:pt>
    <dgm:pt modelId="{271C4567-9226-42BC-9BA2-CB07B8BE5278}" type="pres">
      <dgm:prSet presAssocID="{34F8DF2B-C40E-4E4E-B869-6AA0B91B3193}" presName="rootText" presStyleLbl="node3" presStyleIdx="5" presStyleCnt="6">
        <dgm:presLayoutVars>
          <dgm:chPref val="3"/>
        </dgm:presLayoutVars>
      </dgm:prSet>
      <dgm:spPr/>
    </dgm:pt>
    <dgm:pt modelId="{0502774E-483C-48E4-ADB5-6F8DB2A7DC11}" type="pres">
      <dgm:prSet presAssocID="{34F8DF2B-C40E-4E4E-B869-6AA0B91B3193}" presName="rootConnector" presStyleLbl="node3" presStyleIdx="5" presStyleCnt="6"/>
      <dgm:spPr/>
    </dgm:pt>
    <dgm:pt modelId="{53D766F1-29BE-40C1-8E84-22B9CC8AFEC6}" type="pres">
      <dgm:prSet presAssocID="{34F8DF2B-C40E-4E4E-B869-6AA0B91B3193}" presName="hierChild4" presStyleCnt="0"/>
      <dgm:spPr/>
    </dgm:pt>
    <dgm:pt modelId="{1F64F28A-65CA-41BA-AC28-8464DCB6F247}" type="pres">
      <dgm:prSet presAssocID="{34F8DF2B-C40E-4E4E-B869-6AA0B91B3193}" presName="hierChild5" presStyleCnt="0"/>
      <dgm:spPr/>
    </dgm:pt>
    <dgm:pt modelId="{9422FC1C-7F31-4014-83E0-2F4532813F45}" type="pres">
      <dgm:prSet presAssocID="{A96AA064-8E91-4242-AA62-9CF62D0BF669}" presName="hierChild5" presStyleCnt="0"/>
      <dgm:spPr/>
    </dgm:pt>
    <dgm:pt modelId="{869F39C5-9DEC-4B28-AB21-6F1B3099B9A6}" type="pres">
      <dgm:prSet presAssocID="{06B258EC-6833-4133-A05D-53DA17107E2B}" presName="hierChild3" presStyleCnt="0"/>
      <dgm:spPr/>
    </dgm:pt>
  </dgm:ptLst>
  <dgm:cxnLst>
    <dgm:cxn modelId="{3AEB4DFE-5A3A-4AA6-A242-9D20D78442DB}" type="presOf" srcId="{A96AA064-8E91-4242-AA62-9CF62D0BF669}" destId="{28C4D595-AE0D-468D-A888-40CACED14051}" srcOrd="0" destOrd="0" presId="urn:microsoft.com/office/officeart/2005/8/layout/orgChart1"/>
    <dgm:cxn modelId="{410DF058-92A3-461D-A79B-58CFA1725AC6}" srcId="{06B258EC-6833-4133-A05D-53DA17107E2B}" destId="{A96AA064-8E91-4242-AA62-9CF62D0BF669}" srcOrd="1" destOrd="0" parTransId="{4B32E14C-5085-4AFB-AF8E-D11CFC3C5341}" sibTransId="{05137B17-C900-4C75-9D89-D72C60DD482C}"/>
    <dgm:cxn modelId="{ECA0683D-802C-4667-9322-4432B3A8357B}" type="presOf" srcId="{6464000F-7E23-4B98-9BC7-EFAE65B272A7}" destId="{A1EA5B63-BB2A-4E53-B9A9-F98BF95DB71D}" srcOrd="1" destOrd="0" presId="urn:microsoft.com/office/officeart/2005/8/layout/orgChart1"/>
    <dgm:cxn modelId="{68DAF482-6377-46B7-878C-EC827097C1B5}" type="presOf" srcId="{06B258EC-6833-4133-A05D-53DA17107E2B}" destId="{66C1700D-EB52-4E8C-9F1E-84D9158F4841}" srcOrd="1" destOrd="0" presId="urn:microsoft.com/office/officeart/2005/8/layout/orgChart1"/>
    <dgm:cxn modelId="{01B9E598-80FA-4BC4-B721-D3A1BA144861}" type="presOf" srcId="{B76FC430-19F2-4C45-8F33-8D267405908F}" destId="{B777EACF-46D5-4D98-9EED-ABD7CB2A187C}" srcOrd="0" destOrd="0" presId="urn:microsoft.com/office/officeart/2005/8/layout/orgChart1"/>
    <dgm:cxn modelId="{4DD359C8-F1C8-4B7B-9408-531B4D5710FF}" type="presOf" srcId="{6464000F-7E23-4B98-9BC7-EFAE65B272A7}" destId="{158DFDB2-0CCA-498C-9358-046A6BC4ADFD}" srcOrd="0" destOrd="0" presId="urn:microsoft.com/office/officeart/2005/8/layout/orgChart1"/>
    <dgm:cxn modelId="{B192B05D-5144-4D25-A6B7-6C663762D591}" type="presOf" srcId="{E5E1A582-5AB8-40E9-BA2E-3A21BCFDF54C}" destId="{6E6C10C2-53F7-4511-B5BD-6F9A6B18A5B9}" srcOrd="0" destOrd="0" presId="urn:microsoft.com/office/officeart/2005/8/layout/orgChart1"/>
    <dgm:cxn modelId="{09E0468D-0A5D-45AC-A453-4BA8378AF1B3}" type="presOf" srcId="{E5E1A582-5AB8-40E9-BA2E-3A21BCFDF54C}" destId="{8F8F571B-15A4-4CEA-82B8-E9E6E5DA7DCD}" srcOrd="1" destOrd="0" presId="urn:microsoft.com/office/officeart/2005/8/layout/orgChart1"/>
    <dgm:cxn modelId="{81DBAD56-7C8E-4BB0-BBC2-2A65498C1577}" type="presOf" srcId="{DE95F909-1F51-4D0E-84C7-A73A82F0EB81}" destId="{FC6E1A04-E072-409F-95E7-A391A4B68F62}" srcOrd="0" destOrd="0" presId="urn:microsoft.com/office/officeart/2005/8/layout/orgChart1"/>
    <dgm:cxn modelId="{CEAA677B-9B83-4273-9DB7-7933141EBA26}" type="presOf" srcId="{2D76D06F-12EC-4F81-90D3-754E56878656}" destId="{60092C38-C29F-4944-86C2-1E11D56FCD60}" srcOrd="0" destOrd="0" presId="urn:microsoft.com/office/officeart/2005/8/layout/orgChart1"/>
    <dgm:cxn modelId="{E3BDFAAE-50DB-4B55-8273-E6B6EA89E955}" type="presOf" srcId="{330CE03A-8A9D-4606-AB82-589D6843A4C3}" destId="{D7E2E15B-74B5-4345-8F49-555086D35454}" srcOrd="0" destOrd="0" presId="urn:microsoft.com/office/officeart/2005/8/layout/orgChart1"/>
    <dgm:cxn modelId="{F96610DA-6646-4BF2-9CC2-176EA194F102}" srcId="{A96AA064-8E91-4242-AA62-9CF62D0BF669}" destId="{E5E1A582-5AB8-40E9-BA2E-3A21BCFDF54C}" srcOrd="1" destOrd="0" parTransId="{D641E84D-BCBA-4645-AF0F-82D9A8B78120}" sibTransId="{F69CF994-8901-4F00-BDAB-16B548D10195}"/>
    <dgm:cxn modelId="{402B9768-1088-421E-AB58-E66EBD8C0B46}" srcId="{A96AA064-8E91-4242-AA62-9CF62D0BF669}" destId="{0FA1A878-D836-470A-B123-8136BA503CB3}" srcOrd="0" destOrd="0" parTransId="{DD7AEE04-6CC7-4B78-B2AA-B0A836A5C981}" sibTransId="{8E093162-948E-4CB2-9680-7AF83124DB7F}"/>
    <dgm:cxn modelId="{B6A34058-5476-40CF-81A5-423CECB9B85E}" type="presOf" srcId="{34F8DF2B-C40E-4E4E-B869-6AA0B91B3193}" destId="{0502774E-483C-48E4-ADB5-6F8DB2A7DC11}" srcOrd="1" destOrd="0" presId="urn:microsoft.com/office/officeart/2005/8/layout/orgChart1"/>
    <dgm:cxn modelId="{18F125A5-0013-4965-8E4D-05A0EEDBC4A8}" type="presOf" srcId="{0173C2ED-72E1-45EC-A865-AE7C6358E13B}" destId="{C7DCC920-F161-4CC5-AA19-9CAE20E657CA}" srcOrd="0" destOrd="0" presId="urn:microsoft.com/office/officeart/2005/8/layout/orgChart1"/>
    <dgm:cxn modelId="{E8FAE3F4-E811-44CA-9FF6-5C98E5EB41CB}" type="presOf" srcId="{06B258EC-6833-4133-A05D-53DA17107E2B}" destId="{81DFBC92-BD8A-416B-A00D-A798F3A61321}" srcOrd="0" destOrd="0" presId="urn:microsoft.com/office/officeart/2005/8/layout/orgChart1"/>
    <dgm:cxn modelId="{331B0E48-EF1F-4785-B229-3E5997EFD016}" type="presOf" srcId="{0873DB9E-EC8F-4CE0-8472-5CE385C426DB}" destId="{F41B6710-614B-42BB-8DA2-1EDCE3BC9A01}" srcOrd="0" destOrd="0" presId="urn:microsoft.com/office/officeart/2005/8/layout/orgChart1"/>
    <dgm:cxn modelId="{4C798731-A4D6-4889-B300-2EA89670E809}" srcId="{A96AA064-8E91-4242-AA62-9CF62D0BF669}" destId="{B76FC430-19F2-4C45-8F33-8D267405908F}" srcOrd="2" destOrd="0" parTransId="{54AF06A2-FD68-4EC1-9B9A-E23DB0A8F316}" sibTransId="{2CDCA4C0-9E90-4C47-9B97-AEDAB6F2D551}"/>
    <dgm:cxn modelId="{78B02429-5A05-433A-BA4C-3D49299BB17E}" srcId="{A96AA064-8E91-4242-AA62-9CF62D0BF669}" destId="{54D6575F-BFDD-4AB2-8DF6-AB9CF0659479}" srcOrd="3" destOrd="0" parTransId="{4F732BBC-D52C-4442-9DA3-789D3D8D0C13}" sibTransId="{681A41DD-3B74-49BB-8AD6-9B435FC0AB0C}"/>
    <dgm:cxn modelId="{0787446F-59ED-4BE4-928A-98B6BC93FBC0}" type="presOf" srcId="{D641E84D-BCBA-4645-AF0F-82D9A8B78120}" destId="{3614B183-5534-4DA0-98D7-0E724BC57974}" srcOrd="0" destOrd="0" presId="urn:microsoft.com/office/officeart/2005/8/layout/orgChart1"/>
    <dgm:cxn modelId="{91F9596A-4318-4C6F-910C-8689A2BAD575}" type="presOf" srcId="{4F732BBC-D52C-4442-9DA3-789D3D8D0C13}" destId="{7A901913-87E1-46BF-8DDD-4D1C65081364}" srcOrd="0" destOrd="0" presId="urn:microsoft.com/office/officeart/2005/8/layout/orgChart1"/>
    <dgm:cxn modelId="{1962B00F-2049-47BB-BEBB-3FF6BE39245A}" type="presOf" srcId="{4B32E14C-5085-4AFB-AF8E-D11CFC3C5341}" destId="{F80DECF3-F200-43FD-9E0F-397BD2F5124A}" srcOrd="0" destOrd="0" presId="urn:microsoft.com/office/officeart/2005/8/layout/orgChart1"/>
    <dgm:cxn modelId="{9F3E41D5-566A-4706-BC44-918DBFFC551D}" srcId="{A96AA064-8E91-4242-AA62-9CF62D0BF669}" destId="{6464000F-7E23-4B98-9BC7-EFAE65B272A7}" srcOrd="4" destOrd="0" parTransId="{0873DB9E-EC8F-4CE0-8472-5CE385C426DB}" sibTransId="{BC5D0856-DC0E-4EEA-84AC-78BE0E0128F9}"/>
    <dgm:cxn modelId="{BCCB8E70-75FE-46BC-9F21-1CB0BAD5EAE1}" type="presOf" srcId="{54D6575F-BFDD-4AB2-8DF6-AB9CF0659479}" destId="{1B672FA3-4E0F-4300-94AF-E8C60F84CB5B}" srcOrd="0" destOrd="0" presId="urn:microsoft.com/office/officeart/2005/8/layout/orgChart1"/>
    <dgm:cxn modelId="{E53DFCAE-A802-437B-BEB9-7A0D5688EAFF}" type="presOf" srcId="{54AF06A2-FD68-4EC1-9B9A-E23DB0A8F316}" destId="{8C4D1A87-367A-41F6-B0DE-FE5143AD1283}" srcOrd="0" destOrd="0" presId="urn:microsoft.com/office/officeart/2005/8/layout/orgChart1"/>
    <dgm:cxn modelId="{84FAAAF2-912F-4425-A2CC-C20A102A2287}" srcId="{06B258EC-6833-4133-A05D-53DA17107E2B}" destId="{2D76D06F-12EC-4F81-90D3-754E56878656}" srcOrd="0" destOrd="0" parTransId="{330CE03A-8A9D-4606-AB82-589D6843A4C3}" sibTransId="{11741DB2-4DDE-43C0-864F-085C7BFF8CFD}"/>
    <dgm:cxn modelId="{2211F3BE-7E58-498C-9F51-55B2AF902AE3}" srcId="{A96AA064-8E91-4242-AA62-9CF62D0BF669}" destId="{34F8DF2B-C40E-4E4E-B869-6AA0B91B3193}" srcOrd="5" destOrd="0" parTransId="{DE95F909-1F51-4D0E-84C7-A73A82F0EB81}" sibTransId="{7B7F6F77-118A-4E93-BD95-D412AE4DB197}"/>
    <dgm:cxn modelId="{B15D1C87-B907-4836-9286-6AEE8554FB07}" type="presOf" srcId="{0FA1A878-D836-470A-B123-8136BA503CB3}" destId="{5BF073AF-3324-4270-BF18-8BA3843142AA}" srcOrd="1" destOrd="0" presId="urn:microsoft.com/office/officeart/2005/8/layout/orgChart1"/>
    <dgm:cxn modelId="{D5814294-FC16-4090-8C81-7791D23D52D8}" type="presOf" srcId="{A96AA064-8E91-4242-AA62-9CF62D0BF669}" destId="{1EF164CC-A061-42DB-AFF9-AB6A34B4C95C}" srcOrd="1" destOrd="0" presId="urn:microsoft.com/office/officeart/2005/8/layout/orgChart1"/>
    <dgm:cxn modelId="{68591834-0F4D-4159-B77A-5045153528D4}" type="presOf" srcId="{34F8DF2B-C40E-4E4E-B869-6AA0B91B3193}" destId="{271C4567-9226-42BC-9BA2-CB07B8BE5278}" srcOrd="0" destOrd="0" presId="urn:microsoft.com/office/officeart/2005/8/layout/orgChart1"/>
    <dgm:cxn modelId="{4AADDF59-FAD3-407B-A88F-5B55DF886AC1}" type="presOf" srcId="{B76FC430-19F2-4C45-8F33-8D267405908F}" destId="{BE4C1522-1D48-4DDB-9BDE-C493FE301C9E}" srcOrd="1" destOrd="0" presId="urn:microsoft.com/office/officeart/2005/8/layout/orgChart1"/>
    <dgm:cxn modelId="{932DC90A-345D-4C2D-8E09-D9A7A0CEE11F}" type="presOf" srcId="{DD7AEE04-6CC7-4B78-B2AA-B0A836A5C981}" destId="{38AC14C3-E111-411D-9EBA-851AD6DEF3EE}" srcOrd="0" destOrd="0" presId="urn:microsoft.com/office/officeart/2005/8/layout/orgChart1"/>
    <dgm:cxn modelId="{4B096FBF-940E-4C3E-9BAA-3979A4FDB8B9}" type="presOf" srcId="{2D76D06F-12EC-4F81-90D3-754E56878656}" destId="{0DB0D5EA-87D3-4EFD-A873-0B81D598C6A2}" srcOrd="1" destOrd="0" presId="urn:microsoft.com/office/officeart/2005/8/layout/orgChart1"/>
    <dgm:cxn modelId="{7138BF19-32ED-4B22-99F2-1E7D9F71D2B5}" type="presOf" srcId="{0FA1A878-D836-470A-B123-8136BA503CB3}" destId="{3736B338-AE08-4774-829F-99B64BCB9C98}" srcOrd="0" destOrd="0" presId="urn:microsoft.com/office/officeart/2005/8/layout/orgChart1"/>
    <dgm:cxn modelId="{65A0242A-0D8D-4C5B-BA3D-4276E944AC57}" srcId="{0173C2ED-72E1-45EC-A865-AE7C6358E13B}" destId="{06B258EC-6833-4133-A05D-53DA17107E2B}" srcOrd="0" destOrd="0" parTransId="{2C145D47-DFC5-4BAD-AB7A-7BF3D0E88A58}" sibTransId="{8960AD4F-4E61-445E-927F-1C8B2E2DC790}"/>
    <dgm:cxn modelId="{E4D0CB91-5577-41B1-8DDB-1E1465EB720D}" type="presOf" srcId="{54D6575F-BFDD-4AB2-8DF6-AB9CF0659479}" destId="{EEBE9C60-07BA-4637-90D6-45AE32EEEBD9}" srcOrd="1" destOrd="0" presId="urn:microsoft.com/office/officeart/2005/8/layout/orgChart1"/>
    <dgm:cxn modelId="{CACF0345-9401-42EC-82A6-022329021297}" type="presParOf" srcId="{C7DCC920-F161-4CC5-AA19-9CAE20E657CA}" destId="{4D647A18-8090-4C47-ADD4-78B3B579C769}" srcOrd="0" destOrd="0" presId="urn:microsoft.com/office/officeart/2005/8/layout/orgChart1"/>
    <dgm:cxn modelId="{F3D9A13F-2D7E-4704-A7DB-C55EC855FB24}" type="presParOf" srcId="{4D647A18-8090-4C47-ADD4-78B3B579C769}" destId="{AC795EE2-EF90-41BE-BD79-B45A7B991BFC}" srcOrd="0" destOrd="0" presId="urn:microsoft.com/office/officeart/2005/8/layout/orgChart1"/>
    <dgm:cxn modelId="{8A5CD5CE-9D75-47AA-9C51-288DE1554B91}" type="presParOf" srcId="{AC795EE2-EF90-41BE-BD79-B45A7B991BFC}" destId="{81DFBC92-BD8A-416B-A00D-A798F3A61321}" srcOrd="0" destOrd="0" presId="urn:microsoft.com/office/officeart/2005/8/layout/orgChart1"/>
    <dgm:cxn modelId="{4DC19743-ADE2-4359-8D30-45C885BE2D47}" type="presParOf" srcId="{AC795EE2-EF90-41BE-BD79-B45A7B991BFC}" destId="{66C1700D-EB52-4E8C-9F1E-84D9158F4841}" srcOrd="1" destOrd="0" presId="urn:microsoft.com/office/officeart/2005/8/layout/orgChart1"/>
    <dgm:cxn modelId="{D4E334B7-3529-4A03-96BF-4DFEFBBC500C}" type="presParOf" srcId="{4D647A18-8090-4C47-ADD4-78B3B579C769}" destId="{CE094A70-F5D1-4106-9729-41C7559D1BE0}" srcOrd="1" destOrd="0" presId="urn:microsoft.com/office/officeart/2005/8/layout/orgChart1"/>
    <dgm:cxn modelId="{2B4637A8-EC9A-4B19-BF7C-E8B5E4570E7A}" type="presParOf" srcId="{CE094A70-F5D1-4106-9729-41C7559D1BE0}" destId="{D7E2E15B-74B5-4345-8F49-555086D35454}" srcOrd="0" destOrd="0" presId="urn:microsoft.com/office/officeart/2005/8/layout/orgChart1"/>
    <dgm:cxn modelId="{4F3B6449-E147-44BB-9ACF-8FE5CFE8C2D2}" type="presParOf" srcId="{CE094A70-F5D1-4106-9729-41C7559D1BE0}" destId="{37EDFC20-2D24-4D50-B1D9-06433421E575}" srcOrd="1" destOrd="0" presId="urn:microsoft.com/office/officeart/2005/8/layout/orgChart1"/>
    <dgm:cxn modelId="{9D231B60-B55A-46DB-A733-F4B4B3DB6750}" type="presParOf" srcId="{37EDFC20-2D24-4D50-B1D9-06433421E575}" destId="{72AF1788-F7DD-4A2D-9319-6FBE6A1207A4}" srcOrd="0" destOrd="0" presId="urn:microsoft.com/office/officeart/2005/8/layout/orgChart1"/>
    <dgm:cxn modelId="{C1E73ADB-5741-48D0-BCDF-64B5B1A6BAB8}" type="presParOf" srcId="{72AF1788-F7DD-4A2D-9319-6FBE6A1207A4}" destId="{60092C38-C29F-4944-86C2-1E11D56FCD60}" srcOrd="0" destOrd="0" presId="urn:microsoft.com/office/officeart/2005/8/layout/orgChart1"/>
    <dgm:cxn modelId="{D495FEC1-F7F0-417D-8814-874FA3CC64B4}" type="presParOf" srcId="{72AF1788-F7DD-4A2D-9319-6FBE6A1207A4}" destId="{0DB0D5EA-87D3-4EFD-A873-0B81D598C6A2}" srcOrd="1" destOrd="0" presId="urn:microsoft.com/office/officeart/2005/8/layout/orgChart1"/>
    <dgm:cxn modelId="{37789C32-EC50-47C0-B487-DA1A56613A96}" type="presParOf" srcId="{37EDFC20-2D24-4D50-B1D9-06433421E575}" destId="{979F224E-6876-4F42-BFFC-02760E91A903}" srcOrd="1" destOrd="0" presId="urn:microsoft.com/office/officeart/2005/8/layout/orgChart1"/>
    <dgm:cxn modelId="{F24A10D3-13E7-4795-95EC-2B0F0BEA86FE}" type="presParOf" srcId="{37EDFC20-2D24-4D50-B1D9-06433421E575}" destId="{4330887B-1555-4CF9-B840-4A6DF6B46ED8}" srcOrd="2" destOrd="0" presId="urn:microsoft.com/office/officeart/2005/8/layout/orgChart1"/>
    <dgm:cxn modelId="{A9769457-8170-456A-95B0-B00BBC4CA520}" type="presParOf" srcId="{CE094A70-F5D1-4106-9729-41C7559D1BE0}" destId="{F80DECF3-F200-43FD-9E0F-397BD2F5124A}" srcOrd="2" destOrd="0" presId="urn:microsoft.com/office/officeart/2005/8/layout/orgChart1"/>
    <dgm:cxn modelId="{C55A20CC-E01A-4F40-9237-68FC5A18D467}" type="presParOf" srcId="{CE094A70-F5D1-4106-9729-41C7559D1BE0}" destId="{B14FBBBA-F143-4F7A-9154-C56AFDFFD82F}" srcOrd="3" destOrd="0" presId="urn:microsoft.com/office/officeart/2005/8/layout/orgChart1"/>
    <dgm:cxn modelId="{64985E3A-DEBD-48C7-9223-1BB23B2FAB21}" type="presParOf" srcId="{B14FBBBA-F143-4F7A-9154-C56AFDFFD82F}" destId="{5014A732-0DDD-4B18-8ECE-26562C45272B}" srcOrd="0" destOrd="0" presId="urn:microsoft.com/office/officeart/2005/8/layout/orgChart1"/>
    <dgm:cxn modelId="{89AAC644-A145-4079-BA61-5CBAA8792301}" type="presParOf" srcId="{5014A732-0DDD-4B18-8ECE-26562C45272B}" destId="{28C4D595-AE0D-468D-A888-40CACED14051}" srcOrd="0" destOrd="0" presId="urn:microsoft.com/office/officeart/2005/8/layout/orgChart1"/>
    <dgm:cxn modelId="{27C5CD2F-D76F-4DDC-9CE9-5D6851C95A95}" type="presParOf" srcId="{5014A732-0DDD-4B18-8ECE-26562C45272B}" destId="{1EF164CC-A061-42DB-AFF9-AB6A34B4C95C}" srcOrd="1" destOrd="0" presId="urn:microsoft.com/office/officeart/2005/8/layout/orgChart1"/>
    <dgm:cxn modelId="{98875968-29D3-45B7-9EF8-87F6751616C9}" type="presParOf" srcId="{B14FBBBA-F143-4F7A-9154-C56AFDFFD82F}" destId="{1CD814F9-1C52-42D1-818E-6BC92545BE28}" srcOrd="1" destOrd="0" presId="urn:microsoft.com/office/officeart/2005/8/layout/orgChart1"/>
    <dgm:cxn modelId="{DDDBEFF8-495F-4108-9887-056253487EAC}" type="presParOf" srcId="{1CD814F9-1C52-42D1-818E-6BC92545BE28}" destId="{38AC14C3-E111-411D-9EBA-851AD6DEF3EE}" srcOrd="0" destOrd="0" presId="urn:microsoft.com/office/officeart/2005/8/layout/orgChart1"/>
    <dgm:cxn modelId="{0798EE10-EB42-4CFA-8BBC-94C4383F7635}" type="presParOf" srcId="{1CD814F9-1C52-42D1-818E-6BC92545BE28}" destId="{5C72AC14-BE58-4515-A58C-60673C641AD6}" srcOrd="1" destOrd="0" presId="urn:microsoft.com/office/officeart/2005/8/layout/orgChart1"/>
    <dgm:cxn modelId="{EBEDD1CD-D243-4533-B25D-9B5F68598C1D}" type="presParOf" srcId="{5C72AC14-BE58-4515-A58C-60673C641AD6}" destId="{17863781-11F2-42D2-8EA1-C451016F3672}" srcOrd="0" destOrd="0" presId="urn:microsoft.com/office/officeart/2005/8/layout/orgChart1"/>
    <dgm:cxn modelId="{37DE7390-311F-4AA4-B9AE-C2DD85AAA742}" type="presParOf" srcId="{17863781-11F2-42D2-8EA1-C451016F3672}" destId="{3736B338-AE08-4774-829F-99B64BCB9C98}" srcOrd="0" destOrd="0" presId="urn:microsoft.com/office/officeart/2005/8/layout/orgChart1"/>
    <dgm:cxn modelId="{C38C81A9-9592-41E2-813F-E586ECEBF352}" type="presParOf" srcId="{17863781-11F2-42D2-8EA1-C451016F3672}" destId="{5BF073AF-3324-4270-BF18-8BA3843142AA}" srcOrd="1" destOrd="0" presId="urn:microsoft.com/office/officeart/2005/8/layout/orgChart1"/>
    <dgm:cxn modelId="{7209EF79-C9EA-45B3-8119-0120AB2377BA}" type="presParOf" srcId="{5C72AC14-BE58-4515-A58C-60673C641AD6}" destId="{BDEA1D14-EF0C-44C4-99CE-7D74846E9D5C}" srcOrd="1" destOrd="0" presId="urn:microsoft.com/office/officeart/2005/8/layout/orgChart1"/>
    <dgm:cxn modelId="{E529D035-D0D9-499D-AD21-466CA29C6488}" type="presParOf" srcId="{5C72AC14-BE58-4515-A58C-60673C641AD6}" destId="{56A30DC3-1638-4D40-9944-149D2F59093F}" srcOrd="2" destOrd="0" presId="urn:microsoft.com/office/officeart/2005/8/layout/orgChart1"/>
    <dgm:cxn modelId="{34679F22-B296-46A6-BA78-A7B4F4811A73}" type="presParOf" srcId="{1CD814F9-1C52-42D1-818E-6BC92545BE28}" destId="{3614B183-5534-4DA0-98D7-0E724BC57974}" srcOrd="2" destOrd="0" presId="urn:microsoft.com/office/officeart/2005/8/layout/orgChart1"/>
    <dgm:cxn modelId="{33D01DAC-A1BE-43AB-A890-6E06B19C3FE7}" type="presParOf" srcId="{1CD814F9-1C52-42D1-818E-6BC92545BE28}" destId="{93E81D94-E9DB-448D-80F9-94CEE524F14C}" srcOrd="3" destOrd="0" presId="urn:microsoft.com/office/officeart/2005/8/layout/orgChart1"/>
    <dgm:cxn modelId="{208F123A-D7FB-4C47-B0D3-7CE3CA456110}" type="presParOf" srcId="{93E81D94-E9DB-448D-80F9-94CEE524F14C}" destId="{4DAC4DE6-BAF3-42B7-AF2F-1B3A2A2D06CD}" srcOrd="0" destOrd="0" presId="urn:microsoft.com/office/officeart/2005/8/layout/orgChart1"/>
    <dgm:cxn modelId="{7C871797-5C12-4C18-92EB-0935B44648C5}" type="presParOf" srcId="{4DAC4DE6-BAF3-42B7-AF2F-1B3A2A2D06CD}" destId="{6E6C10C2-53F7-4511-B5BD-6F9A6B18A5B9}" srcOrd="0" destOrd="0" presId="urn:microsoft.com/office/officeart/2005/8/layout/orgChart1"/>
    <dgm:cxn modelId="{E302BD9A-E893-4F8B-8359-11C46C4C0C6D}" type="presParOf" srcId="{4DAC4DE6-BAF3-42B7-AF2F-1B3A2A2D06CD}" destId="{8F8F571B-15A4-4CEA-82B8-E9E6E5DA7DCD}" srcOrd="1" destOrd="0" presId="urn:microsoft.com/office/officeart/2005/8/layout/orgChart1"/>
    <dgm:cxn modelId="{194371E8-A941-4BF9-B662-325EDA60523E}" type="presParOf" srcId="{93E81D94-E9DB-448D-80F9-94CEE524F14C}" destId="{EDFE3469-EBFE-4EE5-8B27-828A7AC9DDAC}" srcOrd="1" destOrd="0" presId="urn:microsoft.com/office/officeart/2005/8/layout/orgChart1"/>
    <dgm:cxn modelId="{ECEA4CAA-5183-482E-BBBF-44BDBC7D8DFD}" type="presParOf" srcId="{93E81D94-E9DB-448D-80F9-94CEE524F14C}" destId="{887C5C88-D6C2-4EC4-8969-17774CBFA76D}" srcOrd="2" destOrd="0" presId="urn:microsoft.com/office/officeart/2005/8/layout/orgChart1"/>
    <dgm:cxn modelId="{41B0ED47-D57A-47E4-821C-FF25A3A1207E}" type="presParOf" srcId="{1CD814F9-1C52-42D1-818E-6BC92545BE28}" destId="{8C4D1A87-367A-41F6-B0DE-FE5143AD1283}" srcOrd="4" destOrd="0" presId="urn:microsoft.com/office/officeart/2005/8/layout/orgChart1"/>
    <dgm:cxn modelId="{B92844EE-0B9C-4A8E-A164-B061F5BF6917}" type="presParOf" srcId="{1CD814F9-1C52-42D1-818E-6BC92545BE28}" destId="{333CD238-A005-4E01-9F94-66CFD57E8024}" srcOrd="5" destOrd="0" presId="urn:microsoft.com/office/officeart/2005/8/layout/orgChart1"/>
    <dgm:cxn modelId="{E03F446C-81E3-4E6A-B739-679C627581A5}" type="presParOf" srcId="{333CD238-A005-4E01-9F94-66CFD57E8024}" destId="{0BD82501-81F4-4693-A99A-D18BA3150D46}" srcOrd="0" destOrd="0" presId="urn:microsoft.com/office/officeart/2005/8/layout/orgChart1"/>
    <dgm:cxn modelId="{DFDAAC83-ABB5-4030-95B3-EFAA4811B121}" type="presParOf" srcId="{0BD82501-81F4-4693-A99A-D18BA3150D46}" destId="{B777EACF-46D5-4D98-9EED-ABD7CB2A187C}" srcOrd="0" destOrd="0" presId="urn:microsoft.com/office/officeart/2005/8/layout/orgChart1"/>
    <dgm:cxn modelId="{FAF24596-D8DC-44FE-B46F-0CE912E8583A}" type="presParOf" srcId="{0BD82501-81F4-4693-A99A-D18BA3150D46}" destId="{BE4C1522-1D48-4DDB-9BDE-C493FE301C9E}" srcOrd="1" destOrd="0" presId="urn:microsoft.com/office/officeart/2005/8/layout/orgChart1"/>
    <dgm:cxn modelId="{4FF85FB6-7E09-417F-A765-D402C4CBBAE1}" type="presParOf" srcId="{333CD238-A005-4E01-9F94-66CFD57E8024}" destId="{D5F659FD-6B56-4FD3-B6C3-1F07D025BB15}" srcOrd="1" destOrd="0" presId="urn:microsoft.com/office/officeart/2005/8/layout/orgChart1"/>
    <dgm:cxn modelId="{82C6D523-A2E8-4807-8A4D-75F0561F19A1}" type="presParOf" srcId="{333CD238-A005-4E01-9F94-66CFD57E8024}" destId="{2E8D2410-30EE-4E1C-AA21-B1E73548165F}" srcOrd="2" destOrd="0" presId="urn:microsoft.com/office/officeart/2005/8/layout/orgChart1"/>
    <dgm:cxn modelId="{1AE0912B-18E9-4F4E-B05E-BF7C8EA0F77A}" type="presParOf" srcId="{1CD814F9-1C52-42D1-818E-6BC92545BE28}" destId="{7A901913-87E1-46BF-8DDD-4D1C65081364}" srcOrd="6" destOrd="0" presId="urn:microsoft.com/office/officeart/2005/8/layout/orgChart1"/>
    <dgm:cxn modelId="{7F51DFF3-7DC3-4859-9B83-2B5869C721C2}" type="presParOf" srcId="{1CD814F9-1C52-42D1-818E-6BC92545BE28}" destId="{56D38C7E-7BA4-428A-A0D8-59E68D70C5ED}" srcOrd="7" destOrd="0" presId="urn:microsoft.com/office/officeart/2005/8/layout/orgChart1"/>
    <dgm:cxn modelId="{4892F891-43B9-4341-9776-F12749F5F06F}" type="presParOf" srcId="{56D38C7E-7BA4-428A-A0D8-59E68D70C5ED}" destId="{93950CB6-C873-47EC-BF74-DD7A6DF70402}" srcOrd="0" destOrd="0" presId="urn:microsoft.com/office/officeart/2005/8/layout/orgChart1"/>
    <dgm:cxn modelId="{B37CB71A-900B-422C-B658-E51A8BFB3F1A}" type="presParOf" srcId="{93950CB6-C873-47EC-BF74-DD7A6DF70402}" destId="{1B672FA3-4E0F-4300-94AF-E8C60F84CB5B}" srcOrd="0" destOrd="0" presId="urn:microsoft.com/office/officeart/2005/8/layout/orgChart1"/>
    <dgm:cxn modelId="{32624ADC-26D0-463F-B928-631FA63BC64C}" type="presParOf" srcId="{93950CB6-C873-47EC-BF74-DD7A6DF70402}" destId="{EEBE9C60-07BA-4637-90D6-45AE32EEEBD9}" srcOrd="1" destOrd="0" presId="urn:microsoft.com/office/officeart/2005/8/layout/orgChart1"/>
    <dgm:cxn modelId="{50A48479-A2D5-4F8E-8277-DD151C0303F4}" type="presParOf" srcId="{56D38C7E-7BA4-428A-A0D8-59E68D70C5ED}" destId="{F5C329DC-F902-4B5C-8D08-BFCB42392DA0}" srcOrd="1" destOrd="0" presId="urn:microsoft.com/office/officeart/2005/8/layout/orgChart1"/>
    <dgm:cxn modelId="{2632BA5D-9FAE-4650-9216-43FB0B70A0F8}" type="presParOf" srcId="{56D38C7E-7BA4-428A-A0D8-59E68D70C5ED}" destId="{365B6CE8-FB0A-47D0-AE46-5A5613E72457}" srcOrd="2" destOrd="0" presId="urn:microsoft.com/office/officeart/2005/8/layout/orgChart1"/>
    <dgm:cxn modelId="{7A2344D7-A912-4113-8212-A0834143E208}" type="presParOf" srcId="{1CD814F9-1C52-42D1-818E-6BC92545BE28}" destId="{F41B6710-614B-42BB-8DA2-1EDCE3BC9A01}" srcOrd="8" destOrd="0" presId="urn:microsoft.com/office/officeart/2005/8/layout/orgChart1"/>
    <dgm:cxn modelId="{A8A85AB8-A5A3-4781-B4F6-C9AE4EB007DA}" type="presParOf" srcId="{1CD814F9-1C52-42D1-818E-6BC92545BE28}" destId="{3F4D2993-22AF-42C3-95B6-D4A48B11790B}" srcOrd="9" destOrd="0" presId="urn:microsoft.com/office/officeart/2005/8/layout/orgChart1"/>
    <dgm:cxn modelId="{75D12E97-873D-40EC-824D-D4E2B98314B3}" type="presParOf" srcId="{3F4D2993-22AF-42C3-95B6-D4A48B11790B}" destId="{89BC2DFF-BFDF-4952-879B-47DE7415F6BD}" srcOrd="0" destOrd="0" presId="urn:microsoft.com/office/officeart/2005/8/layout/orgChart1"/>
    <dgm:cxn modelId="{BC84C750-9623-4D9B-8374-9C545D6BF63B}" type="presParOf" srcId="{89BC2DFF-BFDF-4952-879B-47DE7415F6BD}" destId="{158DFDB2-0CCA-498C-9358-046A6BC4ADFD}" srcOrd="0" destOrd="0" presId="urn:microsoft.com/office/officeart/2005/8/layout/orgChart1"/>
    <dgm:cxn modelId="{3216FE11-20DC-46D5-A2C8-C10BFC8E14B5}" type="presParOf" srcId="{89BC2DFF-BFDF-4952-879B-47DE7415F6BD}" destId="{A1EA5B63-BB2A-4E53-B9A9-F98BF95DB71D}" srcOrd="1" destOrd="0" presId="urn:microsoft.com/office/officeart/2005/8/layout/orgChart1"/>
    <dgm:cxn modelId="{75D53E49-711D-44E8-8410-B0388D72CBD5}" type="presParOf" srcId="{3F4D2993-22AF-42C3-95B6-D4A48B11790B}" destId="{D5F3FDDF-73C9-4812-B25C-5F73B32C9891}" srcOrd="1" destOrd="0" presId="urn:microsoft.com/office/officeart/2005/8/layout/orgChart1"/>
    <dgm:cxn modelId="{77372B8E-7229-4467-A1C8-9362CEAEF63C}" type="presParOf" srcId="{3F4D2993-22AF-42C3-95B6-D4A48B11790B}" destId="{E30E35BA-5523-4251-9D8B-7D9A0AD3CCCF}" srcOrd="2" destOrd="0" presId="urn:microsoft.com/office/officeart/2005/8/layout/orgChart1"/>
    <dgm:cxn modelId="{1DC5BAD7-18C8-4155-9625-305469E1C885}" type="presParOf" srcId="{1CD814F9-1C52-42D1-818E-6BC92545BE28}" destId="{FC6E1A04-E072-409F-95E7-A391A4B68F62}" srcOrd="10" destOrd="0" presId="urn:microsoft.com/office/officeart/2005/8/layout/orgChart1"/>
    <dgm:cxn modelId="{1539C173-1A71-4675-A693-9D610478950C}" type="presParOf" srcId="{1CD814F9-1C52-42D1-818E-6BC92545BE28}" destId="{22185AF5-C2FA-4160-8589-4801D7F850AB}" srcOrd="11" destOrd="0" presId="urn:microsoft.com/office/officeart/2005/8/layout/orgChart1"/>
    <dgm:cxn modelId="{39D0B18E-291B-4243-81CD-1C7DB051DAD8}" type="presParOf" srcId="{22185AF5-C2FA-4160-8589-4801D7F850AB}" destId="{418AA7AF-D41C-43A1-BFCE-25460E6A3602}" srcOrd="0" destOrd="0" presId="urn:microsoft.com/office/officeart/2005/8/layout/orgChart1"/>
    <dgm:cxn modelId="{87DB0505-9ACE-4D76-9585-E863738018F7}" type="presParOf" srcId="{418AA7AF-D41C-43A1-BFCE-25460E6A3602}" destId="{271C4567-9226-42BC-9BA2-CB07B8BE5278}" srcOrd="0" destOrd="0" presId="urn:microsoft.com/office/officeart/2005/8/layout/orgChart1"/>
    <dgm:cxn modelId="{30E71FD9-86CF-4014-BF81-1053B5CCA802}" type="presParOf" srcId="{418AA7AF-D41C-43A1-BFCE-25460E6A3602}" destId="{0502774E-483C-48E4-ADB5-6F8DB2A7DC11}" srcOrd="1" destOrd="0" presId="urn:microsoft.com/office/officeart/2005/8/layout/orgChart1"/>
    <dgm:cxn modelId="{C69016F9-8BA5-4890-9CAA-57FA341CE3BB}" type="presParOf" srcId="{22185AF5-C2FA-4160-8589-4801D7F850AB}" destId="{53D766F1-29BE-40C1-8E84-22B9CC8AFEC6}" srcOrd="1" destOrd="0" presId="urn:microsoft.com/office/officeart/2005/8/layout/orgChart1"/>
    <dgm:cxn modelId="{F1229D03-7E88-4E31-8EC7-62B52C029BCD}" type="presParOf" srcId="{22185AF5-C2FA-4160-8589-4801D7F850AB}" destId="{1F64F28A-65CA-41BA-AC28-8464DCB6F247}" srcOrd="2" destOrd="0" presId="urn:microsoft.com/office/officeart/2005/8/layout/orgChart1"/>
    <dgm:cxn modelId="{91635EC2-79B7-4525-BB9C-09753090EF94}" type="presParOf" srcId="{B14FBBBA-F143-4F7A-9154-C56AFDFFD82F}" destId="{9422FC1C-7F31-4014-83E0-2F4532813F45}" srcOrd="2" destOrd="0" presId="urn:microsoft.com/office/officeart/2005/8/layout/orgChart1"/>
    <dgm:cxn modelId="{FE0B1A1D-E705-4D39-8261-318BB7DB56FE}" type="presParOf" srcId="{4D647A18-8090-4C47-ADD4-78B3B579C769}" destId="{869F39C5-9DEC-4B28-AB21-6F1B3099B9A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DCB91AE-2372-438D-A7B7-8728CF040C2C}" type="doc">
      <dgm:prSet loTypeId="urn:microsoft.com/office/officeart/2005/8/layout/radial1" loCatId="relationship" qsTypeId="urn:microsoft.com/office/officeart/2005/8/quickstyle/simple1" qsCatId="simple" csTypeId="urn:microsoft.com/office/officeart/2005/8/colors/accent1_2" csCatId="accent1"/>
      <dgm:spPr/>
    </dgm:pt>
    <dgm:pt modelId="{B980F00A-F849-4CA0-8C9C-259DFC9903E5}">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accent2"/>
              </a:solidFill>
              <a:effectLst/>
              <a:latin typeface="Arial" charset="0"/>
              <a:cs typeface="Arial" charset="0"/>
            </a:rPr>
            <a:t> انواع روش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accent2"/>
              </a:solidFill>
              <a:effectLst/>
              <a:latin typeface="Arial" charset="0"/>
              <a:cs typeface="Arial" charset="0"/>
            </a:rPr>
            <a:t>شمارش</a:t>
          </a:r>
          <a:endParaRPr kumimoji="0" lang="en-US" b="0" i="0" u="none" strike="noStrike" cap="none" normalizeH="0" baseline="0" smtClean="0">
            <a:ln>
              <a:noFill/>
            </a:ln>
            <a:solidFill>
              <a:schemeClr val="accent2"/>
            </a:solidFill>
            <a:effectLst/>
            <a:latin typeface="Arial" charset="0"/>
            <a:cs typeface="Arial" charset="0"/>
          </a:endParaRPr>
        </a:p>
      </dgm:t>
    </dgm:pt>
    <dgm:pt modelId="{D8C90957-EA7F-4EF7-A41E-2DB928F3E9BF}" type="parTrans" cxnId="{A4EFEA8E-CEF1-47D4-A2CA-F536B9712148}">
      <dgm:prSet/>
      <dgm:spPr/>
    </dgm:pt>
    <dgm:pt modelId="{D5B827A7-8A06-48EE-AA3D-0A0A9BA93793}" type="sibTrans" cxnId="{A4EFEA8E-CEF1-47D4-A2CA-F536B9712148}">
      <dgm:prSet/>
      <dgm:spPr/>
    </dgm:pt>
    <dgm:pt modelId="{401A44B0-8248-4092-831E-8DAA46B2291E}">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وجود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عدم وجود</a:t>
          </a:r>
          <a:endParaRPr kumimoji="0" lang="en-US" b="0" i="0" u="none" strike="noStrike" cap="none" normalizeH="0" baseline="0" smtClean="0">
            <a:ln>
              <a:noFill/>
            </a:ln>
            <a:solidFill>
              <a:schemeClr val="tx1"/>
            </a:solidFill>
            <a:effectLst/>
            <a:latin typeface="Arial" charset="0"/>
            <a:cs typeface="Arial" charset="0"/>
          </a:endParaRPr>
        </a:p>
      </dgm:t>
    </dgm:pt>
    <dgm:pt modelId="{D7A1F0FA-7870-44C5-A629-06F00952B7E7}" type="parTrans" cxnId="{74CD8C2B-2FF7-4301-A8BC-B043F67CCDC5}">
      <dgm:prSet/>
      <dgm:spPr/>
      <dgm:t>
        <a:bodyPr/>
        <a:lstStyle/>
        <a:p>
          <a:endParaRPr lang="en-US"/>
        </a:p>
      </dgm:t>
    </dgm:pt>
    <dgm:pt modelId="{B5AA476C-FDCE-43EF-9176-3F2C430E58E3}" type="sibTrans" cxnId="{74CD8C2B-2FF7-4301-A8BC-B043F67CCDC5}">
      <dgm:prSet/>
      <dgm:spPr/>
    </dgm:pt>
    <dgm:pt modelId="{C9AEE016-D3AC-4133-A1C0-8792E52FE899}">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فراوانی</a:t>
          </a:r>
          <a:endParaRPr kumimoji="0" lang="en-US" b="0" i="0" u="none" strike="noStrike" cap="none" normalizeH="0" baseline="0" smtClean="0">
            <a:ln>
              <a:noFill/>
            </a:ln>
            <a:solidFill>
              <a:schemeClr val="tx1"/>
            </a:solidFill>
            <a:effectLst/>
            <a:latin typeface="Arial" charset="0"/>
            <a:cs typeface="Arial" charset="0"/>
          </a:endParaRPr>
        </a:p>
      </dgm:t>
    </dgm:pt>
    <dgm:pt modelId="{38042FEE-9DB0-48F0-92D4-166D38C4B939}" type="parTrans" cxnId="{FDAE849A-E860-4334-B4A1-F7D1D723A7C8}">
      <dgm:prSet/>
      <dgm:spPr/>
      <dgm:t>
        <a:bodyPr/>
        <a:lstStyle/>
        <a:p>
          <a:endParaRPr lang="en-US"/>
        </a:p>
      </dgm:t>
    </dgm:pt>
    <dgm:pt modelId="{3BF04DDC-0AF4-4864-A459-B79D286CE0C9}" type="sibTrans" cxnId="{FDAE849A-E860-4334-B4A1-F7D1D723A7C8}">
      <dgm:prSet/>
      <dgm:spPr/>
    </dgm:pt>
    <dgm:pt modelId="{C6032D7D-FC58-4B7B-A5D0-5CA3C38FF871}">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ضریب دهی</a:t>
          </a:r>
          <a:endParaRPr kumimoji="0" lang="en-US" b="0" i="0" u="none" strike="noStrike" cap="none" normalizeH="0" baseline="0" smtClean="0">
            <a:ln>
              <a:noFill/>
            </a:ln>
            <a:solidFill>
              <a:schemeClr val="tx1"/>
            </a:solidFill>
            <a:effectLst/>
            <a:latin typeface="Arial" charset="0"/>
            <a:cs typeface="Arial" charset="0"/>
          </a:endParaRPr>
        </a:p>
      </dgm:t>
    </dgm:pt>
    <dgm:pt modelId="{050CCDC1-9EA5-428B-87F8-E34F837AD546}" type="parTrans" cxnId="{7021B969-4EAF-4C64-828C-D7D40FC7A973}">
      <dgm:prSet/>
      <dgm:spPr/>
      <dgm:t>
        <a:bodyPr/>
        <a:lstStyle/>
        <a:p>
          <a:endParaRPr lang="en-US"/>
        </a:p>
      </dgm:t>
    </dgm:pt>
    <dgm:pt modelId="{E9855B1F-AEB9-49FE-81AE-5F54E119CC08}" type="sibTrans" cxnId="{7021B969-4EAF-4C64-828C-D7D40FC7A973}">
      <dgm:prSet/>
      <dgm:spPr/>
    </dgm:pt>
    <dgm:pt modelId="{67BAC8B5-B9E9-40E0-BB94-367D7852EF38}">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smtClean="0">
              <a:ln>
                <a:noFill/>
              </a:ln>
              <a:solidFill>
                <a:schemeClr val="tx1"/>
              </a:solidFill>
              <a:effectLst/>
              <a:latin typeface="Arial" charset="0"/>
              <a:cs typeface="Arial" charset="0"/>
            </a:rPr>
            <a:t>شدت</a:t>
          </a:r>
          <a:endParaRPr kumimoji="0" lang="en-US" b="0" i="0" u="none" strike="noStrike" cap="none" normalizeH="0" baseline="0" smtClean="0">
            <a:ln>
              <a:noFill/>
            </a:ln>
            <a:solidFill>
              <a:schemeClr val="tx1"/>
            </a:solidFill>
            <a:effectLst/>
            <a:latin typeface="Arial" charset="0"/>
            <a:cs typeface="Arial" charset="0"/>
          </a:endParaRPr>
        </a:p>
      </dgm:t>
    </dgm:pt>
    <dgm:pt modelId="{2076F104-2119-4A03-AD11-B24A3031B0A9}" type="parTrans" cxnId="{EC7176AE-52BB-4AC2-9A05-548236278A88}">
      <dgm:prSet/>
      <dgm:spPr/>
      <dgm:t>
        <a:bodyPr/>
        <a:lstStyle/>
        <a:p>
          <a:endParaRPr lang="en-US"/>
        </a:p>
      </dgm:t>
    </dgm:pt>
    <dgm:pt modelId="{3B18DF7F-19FF-419F-94FE-089135787902}" type="sibTrans" cxnId="{EC7176AE-52BB-4AC2-9A05-548236278A88}">
      <dgm:prSet/>
      <dgm:spPr/>
    </dgm:pt>
    <dgm:pt modelId="{24656C8E-32B2-455C-B724-76EDE3097E58}" type="pres">
      <dgm:prSet presAssocID="{6DCB91AE-2372-438D-A7B7-8728CF040C2C}" presName="cycle" presStyleCnt="0">
        <dgm:presLayoutVars>
          <dgm:chMax val="1"/>
          <dgm:dir/>
          <dgm:animLvl val="ctr"/>
          <dgm:resizeHandles val="exact"/>
        </dgm:presLayoutVars>
      </dgm:prSet>
      <dgm:spPr/>
    </dgm:pt>
    <dgm:pt modelId="{9CAA633C-10DF-4BD5-98D3-BDA05C26169C}" type="pres">
      <dgm:prSet presAssocID="{B980F00A-F849-4CA0-8C9C-259DFC9903E5}" presName="centerShape" presStyleLbl="node0" presStyleIdx="0" presStyleCnt="1"/>
      <dgm:spPr/>
    </dgm:pt>
    <dgm:pt modelId="{63EA5E6C-89E2-4AFF-BFE1-B99399FB1B1A}" type="pres">
      <dgm:prSet presAssocID="{D7A1F0FA-7870-44C5-A629-06F00952B7E7}" presName="Name9" presStyleLbl="parChTrans1D2" presStyleIdx="0" presStyleCnt="4"/>
      <dgm:spPr/>
    </dgm:pt>
    <dgm:pt modelId="{38BF433E-7C9C-48CF-985D-DA31BB73A156}" type="pres">
      <dgm:prSet presAssocID="{D7A1F0FA-7870-44C5-A629-06F00952B7E7}" presName="connTx" presStyleLbl="parChTrans1D2" presStyleIdx="0" presStyleCnt="4"/>
      <dgm:spPr/>
    </dgm:pt>
    <dgm:pt modelId="{8EA89E30-F411-4083-B096-AE9228AE3F9D}" type="pres">
      <dgm:prSet presAssocID="{401A44B0-8248-4092-831E-8DAA46B2291E}" presName="node" presStyleLbl="node1" presStyleIdx="0" presStyleCnt="4">
        <dgm:presLayoutVars>
          <dgm:bulletEnabled val="1"/>
        </dgm:presLayoutVars>
      </dgm:prSet>
      <dgm:spPr/>
    </dgm:pt>
    <dgm:pt modelId="{0E4CB967-8771-4E48-BEFE-91884C24B5B5}" type="pres">
      <dgm:prSet presAssocID="{38042FEE-9DB0-48F0-92D4-166D38C4B939}" presName="Name9" presStyleLbl="parChTrans1D2" presStyleIdx="1" presStyleCnt="4"/>
      <dgm:spPr/>
    </dgm:pt>
    <dgm:pt modelId="{5F150217-A28B-4467-A2A6-2620FB11CCF3}" type="pres">
      <dgm:prSet presAssocID="{38042FEE-9DB0-48F0-92D4-166D38C4B939}" presName="connTx" presStyleLbl="parChTrans1D2" presStyleIdx="1" presStyleCnt="4"/>
      <dgm:spPr/>
    </dgm:pt>
    <dgm:pt modelId="{98AD740A-5DB7-4DE4-A8A2-E40357D2CEA0}" type="pres">
      <dgm:prSet presAssocID="{C9AEE016-D3AC-4133-A1C0-8792E52FE899}" presName="node" presStyleLbl="node1" presStyleIdx="1" presStyleCnt="4">
        <dgm:presLayoutVars>
          <dgm:bulletEnabled val="1"/>
        </dgm:presLayoutVars>
      </dgm:prSet>
      <dgm:spPr/>
    </dgm:pt>
    <dgm:pt modelId="{52B6EF21-F68E-46BF-93FD-635E786A324B}" type="pres">
      <dgm:prSet presAssocID="{050CCDC1-9EA5-428B-87F8-E34F837AD546}" presName="Name9" presStyleLbl="parChTrans1D2" presStyleIdx="2" presStyleCnt="4"/>
      <dgm:spPr/>
    </dgm:pt>
    <dgm:pt modelId="{B3CD3E41-AA67-4FBF-8AAE-74153DA12454}" type="pres">
      <dgm:prSet presAssocID="{050CCDC1-9EA5-428B-87F8-E34F837AD546}" presName="connTx" presStyleLbl="parChTrans1D2" presStyleIdx="2" presStyleCnt="4"/>
      <dgm:spPr/>
    </dgm:pt>
    <dgm:pt modelId="{504B24A0-59D8-44ED-940F-C368D80EC536}" type="pres">
      <dgm:prSet presAssocID="{C6032D7D-FC58-4B7B-A5D0-5CA3C38FF871}" presName="node" presStyleLbl="node1" presStyleIdx="2" presStyleCnt="4">
        <dgm:presLayoutVars>
          <dgm:bulletEnabled val="1"/>
        </dgm:presLayoutVars>
      </dgm:prSet>
      <dgm:spPr/>
    </dgm:pt>
    <dgm:pt modelId="{90022611-B1C4-403C-9B31-41E03E730782}" type="pres">
      <dgm:prSet presAssocID="{2076F104-2119-4A03-AD11-B24A3031B0A9}" presName="Name9" presStyleLbl="parChTrans1D2" presStyleIdx="3" presStyleCnt="4"/>
      <dgm:spPr/>
    </dgm:pt>
    <dgm:pt modelId="{58EEE3E1-1CE7-4B4D-BE7E-0124600D0B56}" type="pres">
      <dgm:prSet presAssocID="{2076F104-2119-4A03-AD11-B24A3031B0A9}" presName="connTx" presStyleLbl="parChTrans1D2" presStyleIdx="3" presStyleCnt="4"/>
      <dgm:spPr/>
    </dgm:pt>
    <dgm:pt modelId="{B5D32696-9D7E-49CF-B076-E6458576811B}" type="pres">
      <dgm:prSet presAssocID="{67BAC8B5-B9E9-40E0-BB94-367D7852EF38}" presName="node" presStyleLbl="node1" presStyleIdx="3" presStyleCnt="4">
        <dgm:presLayoutVars>
          <dgm:bulletEnabled val="1"/>
        </dgm:presLayoutVars>
      </dgm:prSet>
      <dgm:spPr/>
    </dgm:pt>
  </dgm:ptLst>
  <dgm:cxnLst>
    <dgm:cxn modelId="{7021B969-4EAF-4C64-828C-D7D40FC7A973}" srcId="{B980F00A-F849-4CA0-8C9C-259DFC9903E5}" destId="{C6032D7D-FC58-4B7B-A5D0-5CA3C38FF871}" srcOrd="2" destOrd="0" parTransId="{050CCDC1-9EA5-428B-87F8-E34F837AD546}" sibTransId="{E9855B1F-AEB9-49FE-81AE-5F54E119CC08}"/>
    <dgm:cxn modelId="{9736E31E-FB44-402D-AADF-DF91745AC8EA}" type="presOf" srcId="{B980F00A-F849-4CA0-8C9C-259DFC9903E5}" destId="{9CAA633C-10DF-4BD5-98D3-BDA05C26169C}" srcOrd="0" destOrd="0" presId="urn:microsoft.com/office/officeart/2005/8/layout/radial1"/>
    <dgm:cxn modelId="{082A3863-4FB8-4397-B3E8-9AC149D41823}" type="presOf" srcId="{38042FEE-9DB0-48F0-92D4-166D38C4B939}" destId="{5F150217-A28B-4467-A2A6-2620FB11CCF3}" srcOrd="1" destOrd="0" presId="urn:microsoft.com/office/officeart/2005/8/layout/radial1"/>
    <dgm:cxn modelId="{A4EFEA8E-CEF1-47D4-A2CA-F536B9712148}" srcId="{6DCB91AE-2372-438D-A7B7-8728CF040C2C}" destId="{B980F00A-F849-4CA0-8C9C-259DFC9903E5}" srcOrd="0" destOrd="0" parTransId="{D8C90957-EA7F-4EF7-A41E-2DB928F3E9BF}" sibTransId="{D5B827A7-8A06-48EE-AA3D-0A0A9BA93793}"/>
    <dgm:cxn modelId="{611CEE1D-93C8-4F1F-B489-F2EA5EABCFD7}" type="presOf" srcId="{D7A1F0FA-7870-44C5-A629-06F00952B7E7}" destId="{63EA5E6C-89E2-4AFF-BFE1-B99399FB1B1A}" srcOrd="0" destOrd="0" presId="urn:microsoft.com/office/officeart/2005/8/layout/radial1"/>
    <dgm:cxn modelId="{D26531B1-BAE8-42EF-94E1-F2E57DB4537B}" type="presOf" srcId="{C6032D7D-FC58-4B7B-A5D0-5CA3C38FF871}" destId="{504B24A0-59D8-44ED-940F-C368D80EC536}" srcOrd="0" destOrd="0" presId="urn:microsoft.com/office/officeart/2005/8/layout/radial1"/>
    <dgm:cxn modelId="{EC7176AE-52BB-4AC2-9A05-548236278A88}" srcId="{B980F00A-F849-4CA0-8C9C-259DFC9903E5}" destId="{67BAC8B5-B9E9-40E0-BB94-367D7852EF38}" srcOrd="3" destOrd="0" parTransId="{2076F104-2119-4A03-AD11-B24A3031B0A9}" sibTransId="{3B18DF7F-19FF-419F-94FE-089135787902}"/>
    <dgm:cxn modelId="{CB2789F4-F8B8-48E2-A5D9-FC34A8FCCED3}" type="presOf" srcId="{D7A1F0FA-7870-44C5-A629-06F00952B7E7}" destId="{38BF433E-7C9C-48CF-985D-DA31BB73A156}" srcOrd="1" destOrd="0" presId="urn:microsoft.com/office/officeart/2005/8/layout/radial1"/>
    <dgm:cxn modelId="{D09296E6-1E18-49E4-97E7-CFD047104A8E}" type="presOf" srcId="{401A44B0-8248-4092-831E-8DAA46B2291E}" destId="{8EA89E30-F411-4083-B096-AE9228AE3F9D}" srcOrd="0" destOrd="0" presId="urn:microsoft.com/office/officeart/2005/8/layout/radial1"/>
    <dgm:cxn modelId="{CFD11CF3-E286-40A5-B176-B19454C2EA48}" type="presOf" srcId="{2076F104-2119-4A03-AD11-B24A3031B0A9}" destId="{58EEE3E1-1CE7-4B4D-BE7E-0124600D0B56}" srcOrd="1" destOrd="0" presId="urn:microsoft.com/office/officeart/2005/8/layout/radial1"/>
    <dgm:cxn modelId="{25FCA66B-5A4D-48A5-82CC-D4A23F36BB49}" type="presOf" srcId="{050CCDC1-9EA5-428B-87F8-E34F837AD546}" destId="{52B6EF21-F68E-46BF-93FD-635E786A324B}" srcOrd="0" destOrd="0" presId="urn:microsoft.com/office/officeart/2005/8/layout/radial1"/>
    <dgm:cxn modelId="{FDAE849A-E860-4334-B4A1-F7D1D723A7C8}" srcId="{B980F00A-F849-4CA0-8C9C-259DFC9903E5}" destId="{C9AEE016-D3AC-4133-A1C0-8792E52FE899}" srcOrd="1" destOrd="0" parTransId="{38042FEE-9DB0-48F0-92D4-166D38C4B939}" sibTransId="{3BF04DDC-0AF4-4864-A459-B79D286CE0C9}"/>
    <dgm:cxn modelId="{68800235-06AC-4A8C-90E2-E2D616F47741}" type="presOf" srcId="{050CCDC1-9EA5-428B-87F8-E34F837AD546}" destId="{B3CD3E41-AA67-4FBF-8AAE-74153DA12454}" srcOrd="1" destOrd="0" presId="urn:microsoft.com/office/officeart/2005/8/layout/radial1"/>
    <dgm:cxn modelId="{231D8AD7-A9D6-4E9A-BA00-0463994D9717}" type="presOf" srcId="{38042FEE-9DB0-48F0-92D4-166D38C4B939}" destId="{0E4CB967-8771-4E48-BEFE-91884C24B5B5}" srcOrd="0" destOrd="0" presId="urn:microsoft.com/office/officeart/2005/8/layout/radial1"/>
    <dgm:cxn modelId="{8A92261C-57DA-4C6E-A0F5-4C3A3F6F4482}" type="presOf" srcId="{2076F104-2119-4A03-AD11-B24A3031B0A9}" destId="{90022611-B1C4-403C-9B31-41E03E730782}" srcOrd="0" destOrd="0" presId="urn:microsoft.com/office/officeart/2005/8/layout/radial1"/>
    <dgm:cxn modelId="{AF9F6DC8-F94C-4DBF-84AA-124F61F9A024}" type="presOf" srcId="{C9AEE016-D3AC-4133-A1C0-8792E52FE899}" destId="{98AD740A-5DB7-4DE4-A8A2-E40357D2CEA0}" srcOrd="0" destOrd="0" presId="urn:microsoft.com/office/officeart/2005/8/layout/radial1"/>
    <dgm:cxn modelId="{321A4DB8-0912-48CA-86E6-3A802FD3EF0E}" type="presOf" srcId="{67BAC8B5-B9E9-40E0-BB94-367D7852EF38}" destId="{B5D32696-9D7E-49CF-B076-E6458576811B}" srcOrd="0" destOrd="0" presId="urn:microsoft.com/office/officeart/2005/8/layout/radial1"/>
    <dgm:cxn modelId="{49DF2E25-F454-456E-AEC7-B87F0B8F2723}" type="presOf" srcId="{6DCB91AE-2372-438D-A7B7-8728CF040C2C}" destId="{24656C8E-32B2-455C-B724-76EDE3097E58}" srcOrd="0" destOrd="0" presId="urn:microsoft.com/office/officeart/2005/8/layout/radial1"/>
    <dgm:cxn modelId="{74CD8C2B-2FF7-4301-A8BC-B043F67CCDC5}" srcId="{B980F00A-F849-4CA0-8C9C-259DFC9903E5}" destId="{401A44B0-8248-4092-831E-8DAA46B2291E}" srcOrd="0" destOrd="0" parTransId="{D7A1F0FA-7870-44C5-A629-06F00952B7E7}" sibTransId="{B5AA476C-FDCE-43EF-9176-3F2C430E58E3}"/>
    <dgm:cxn modelId="{58DA9987-FC11-427A-83B0-0BBDE2E74CD4}" type="presParOf" srcId="{24656C8E-32B2-455C-B724-76EDE3097E58}" destId="{9CAA633C-10DF-4BD5-98D3-BDA05C26169C}" srcOrd="0" destOrd="0" presId="urn:microsoft.com/office/officeart/2005/8/layout/radial1"/>
    <dgm:cxn modelId="{4ECAC5E7-1C6B-41DE-9CC6-9FAD655C92D0}" type="presParOf" srcId="{24656C8E-32B2-455C-B724-76EDE3097E58}" destId="{63EA5E6C-89E2-4AFF-BFE1-B99399FB1B1A}" srcOrd="1" destOrd="0" presId="urn:microsoft.com/office/officeart/2005/8/layout/radial1"/>
    <dgm:cxn modelId="{983304FB-6F3D-4D72-B8DD-EA0A4BA6F4B3}" type="presParOf" srcId="{63EA5E6C-89E2-4AFF-BFE1-B99399FB1B1A}" destId="{38BF433E-7C9C-48CF-985D-DA31BB73A156}" srcOrd="0" destOrd="0" presId="urn:microsoft.com/office/officeart/2005/8/layout/radial1"/>
    <dgm:cxn modelId="{1D246A0A-AD8A-4878-A1E1-C005C59DF693}" type="presParOf" srcId="{24656C8E-32B2-455C-B724-76EDE3097E58}" destId="{8EA89E30-F411-4083-B096-AE9228AE3F9D}" srcOrd="2" destOrd="0" presId="urn:microsoft.com/office/officeart/2005/8/layout/radial1"/>
    <dgm:cxn modelId="{DA323075-49DA-4354-AEF2-4B4E199EA885}" type="presParOf" srcId="{24656C8E-32B2-455C-B724-76EDE3097E58}" destId="{0E4CB967-8771-4E48-BEFE-91884C24B5B5}" srcOrd="3" destOrd="0" presId="urn:microsoft.com/office/officeart/2005/8/layout/radial1"/>
    <dgm:cxn modelId="{4016F42B-9DAE-4636-B715-761AE21C3176}" type="presParOf" srcId="{0E4CB967-8771-4E48-BEFE-91884C24B5B5}" destId="{5F150217-A28B-4467-A2A6-2620FB11CCF3}" srcOrd="0" destOrd="0" presId="urn:microsoft.com/office/officeart/2005/8/layout/radial1"/>
    <dgm:cxn modelId="{6E01850D-657B-47E0-B73E-D350F7EB0A4E}" type="presParOf" srcId="{24656C8E-32B2-455C-B724-76EDE3097E58}" destId="{98AD740A-5DB7-4DE4-A8A2-E40357D2CEA0}" srcOrd="4" destOrd="0" presId="urn:microsoft.com/office/officeart/2005/8/layout/radial1"/>
    <dgm:cxn modelId="{252C67B0-A849-4BAB-81D4-C0D0BEB8E77A}" type="presParOf" srcId="{24656C8E-32B2-455C-B724-76EDE3097E58}" destId="{52B6EF21-F68E-46BF-93FD-635E786A324B}" srcOrd="5" destOrd="0" presId="urn:microsoft.com/office/officeart/2005/8/layout/radial1"/>
    <dgm:cxn modelId="{C0872CF6-0097-44A8-BDF5-D558F06592E0}" type="presParOf" srcId="{52B6EF21-F68E-46BF-93FD-635E786A324B}" destId="{B3CD3E41-AA67-4FBF-8AAE-74153DA12454}" srcOrd="0" destOrd="0" presId="urn:microsoft.com/office/officeart/2005/8/layout/radial1"/>
    <dgm:cxn modelId="{095A01B4-B201-4150-AB19-32249BA210C9}" type="presParOf" srcId="{24656C8E-32B2-455C-B724-76EDE3097E58}" destId="{504B24A0-59D8-44ED-940F-C368D80EC536}" srcOrd="6" destOrd="0" presId="urn:microsoft.com/office/officeart/2005/8/layout/radial1"/>
    <dgm:cxn modelId="{E206AD63-3E79-4CAE-AD09-0C9BF0D971F5}" type="presParOf" srcId="{24656C8E-32B2-455C-B724-76EDE3097E58}" destId="{90022611-B1C4-403C-9B31-41E03E730782}" srcOrd="7" destOrd="0" presId="urn:microsoft.com/office/officeart/2005/8/layout/radial1"/>
    <dgm:cxn modelId="{58731706-EC35-4984-90AD-89D401CCB8EA}" type="presParOf" srcId="{90022611-B1C4-403C-9B31-41E03E730782}" destId="{58EEE3E1-1CE7-4B4D-BE7E-0124600D0B56}" srcOrd="0" destOrd="0" presId="urn:microsoft.com/office/officeart/2005/8/layout/radial1"/>
    <dgm:cxn modelId="{0980A3A0-4CE2-4924-A876-313114B33389}" type="presParOf" srcId="{24656C8E-32B2-455C-B724-76EDE3097E58}" destId="{B5D32696-9D7E-49CF-B076-E6458576811B}"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BA1AA-036C-47B0-84FA-5D3058D0455A}">
      <dsp:nvSpPr>
        <dsp:cNvPr id="0" name=""/>
        <dsp:cNvSpPr/>
      </dsp:nvSpPr>
      <dsp:spPr>
        <a:xfrm>
          <a:off x="3486931"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ویژگیهای</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تحلیل محتوا</a:t>
          </a:r>
          <a:endParaRPr kumimoji="0" lang="en-US" sz="1900" b="0" i="0" u="none" strike="noStrike" kern="1200" cap="none" normalizeH="0" baseline="0" smtClean="0">
            <a:ln>
              <a:noFill/>
            </a:ln>
            <a:solidFill>
              <a:schemeClr val="tx1"/>
            </a:solidFill>
            <a:effectLst/>
            <a:latin typeface="Arial" charset="0"/>
            <a:cs typeface="Arial" charset="0"/>
          </a:endParaRPr>
        </a:p>
      </dsp:txBody>
      <dsp:txXfrm>
        <a:off x="3670829" y="1819010"/>
        <a:ext cx="887941" cy="887941"/>
      </dsp:txXfrm>
    </dsp:sp>
    <dsp:sp modelId="{474F4946-7495-41E7-8065-EEE3F46692BA}">
      <dsp:nvSpPr>
        <dsp:cNvPr id="0" name=""/>
        <dsp:cNvSpPr/>
      </dsp:nvSpPr>
      <dsp:spPr>
        <a:xfrm rot="16200000">
          <a:off x="3926349" y="1432929"/>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5377" y="1437239"/>
        <a:ext cx="18845" cy="18845"/>
      </dsp:txXfrm>
    </dsp:sp>
    <dsp:sp modelId="{2F57D2D8-24F3-4775-A291-FBAAF6F8BAE4}">
      <dsp:nvSpPr>
        <dsp:cNvPr id="0" name=""/>
        <dsp:cNvSpPr/>
      </dsp:nvSpPr>
      <dsp:spPr>
        <a:xfrm>
          <a:off x="3486931" y="2474"/>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نظام مند</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بودن</a:t>
          </a:r>
          <a:endParaRPr kumimoji="0" lang="en-US" sz="1900" b="0" i="0" u="none" strike="noStrike" kern="1200" cap="none" normalizeH="0" baseline="0" smtClean="0">
            <a:ln>
              <a:noFill/>
            </a:ln>
            <a:solidFill>
              <a:schemeClr val="tx1"/>
            </a:solidFill>
            <a:effectLst/>
            <a:latin typeface="Arial" charset="0"/>
            <a:cs typeface="Arial" charset="0"/>
          </a:endParaRPr>
        </a:p>
      </dsp:txBody>
      <dsp:txXfrm>
        <a:off x="3670829" y="186372"/>
        <a:ext cx="887941" cy="887941"/>
      </dsp:txXfrm>
    </dsp:sp>
    <dsp:sp modelId="{ACF970B6-6C1F-4ED1-9081-C62ABB0D1446}">
      <dsp:nvSpPr>
        <dsp:cNvPr id="0" name=""/>
        <dsp:cNvSpPr/>
      </dsp:nvSpPr>
      <dsp:spPr>
        <a:xfrm>
          <a:off x="4742668" y="2249248"/>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21696" y="2253558"/>
        <a:ext cx="18845" cy="18845"/>
      </dsp:txXfrm>
    </dsp:sp>
    <dsp:sp modelId="{86347758-6DFA-4E81-81AB-F1379EAC489C}">
      <dsp:nvSpPr>
        <dsp:cNvPr id="0" name=""/>
        <dsp:cNvSpPr/>
      </dsp:nvSpPr>
      <dsp:spPr>
        <a:xfrm>
          <a:off x="5119569"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عینی بودن</a:t>
          </a:r>
          <a:endParaRPr kumimoji="0" lang="en-US" sz="1900" b="0" i="0" u="none" strike="noStrike" kern="1200" cap="none" normalizeH="0" baseline="0" smtClean="0">
            <a:ln>
              <a:noFill/>
            </a:ln>
            <a:solidFill>
              <a:schemeClr val="tx1"/>
            </a:solidFill>
            <a:effectLst/>
            <a:latin typeface="Arial" charset="0"/>
            <a:cs typeface="Arial" charset="0"/>
          </a:endParaRPr>
        </a:p>
      </dsp:txBody>
      <dsp:txXfrm>
        <a:off x="5303467" y="1819010"/>
        <a:ext cx="887941" cy="887941"/>
      </dsp:txXfrm>
    </dsp:sp>
    <dsp:sp modelId="{87A09561-C8E0-40CC-BF97-33428B549570}">
      <dsp:nvSpPr>
        <dsp:cNvPr id="0" name=""/>
        <dsp:cNvSpPr/>
      </dsp:nvSpPr>
      <dsp:spPr>
        <a:xfrm rot="5400000">
          <a:off x="3926349" y="3065567"/>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5377" y="3069878"/>
        <a:ext cx="18845" cy="18845"/>
      </dsp:txXfrm>
    </dsp:sp>
    <dsp:sp modelId="{8907F21E-D5EE-47D7-9F94-63F6043CC56A}">
      <dsp:nvSpPr>
        <dsp:cNvPr id="0" name=""/>
        <dsp:cNvSpPr/>
      </dsp:nvSpPr>
      <dsp:spPr>
        <a:xfrm>
          <a:off x="3486931" y="3267751"/>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کمی بودن</a:t>
          </a:r>
          <a:endParaRPr kumimoji="0" lang="en-US" sz="1900" b="0" i="0" u="none" strike="noStrike" kern="1200" cap="none" normalizeH="0" baseline="0" smtClean="0">
            <a:ln>
              <a:noFill/>
            </a:ln>
            <a:solidFill>
              <a:schemeClr val="tx1"/>
            </a:solidFill>
            <a:effectLst/>
            <a:latin typeface="Arial" charset="0"/>
            <a:cs typeface="Arial" charset="0"/>
          </a:endParaRPr>
        </a:p>
      </dsp:txBody>
      <dsp:txXfrm>
        <a:off x="3670829" y="3451649"/>
        <a:ext cx="887941" cy="887941"/>
      </dsp:txXfrm>
    </dsp:sp>
    <dsp:sp modelId="{C79C4B48-2AA3-495E-A357-6BF36475F6EE}">
      <dsp:nvSpPr>
        <dsp:cNvPr id="0" name=""/>
        <dsp:cNvSpPr/>
      </dsp:nvSpPr>
      <dsp:spPr>
        <a:xfrm rot="10800000">
          <a:off x="3110030" y="2249248"/>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89058" y="2253558"/>
        <a:ext cx="18845" cy="18845"/>
      </dsp:txXfrm>
    </dsp:sp>
    <dsp:sp modelId="{3F71D57D-EB49-4B80-A421-435F1BC04C21}">
      <dsp:nvSpPr>
        <dsp:cNvPr id="0" name=""/>
        <dsp:cNvSpPr/>
      </dsp:nvSpPr>
      <dsp:spPr>
        <a:xfrm>
          <a:off x="1854293"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آشکار بودن</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tx1"/>
              </a:solidFill>
              <a:effectLst/>
              <a:latin typeface="Arial" charset="0"/>
              <a:cs typeface="Arial" charset="0"/>
            </a:rPr>
            <a:t>محتوا</a:t>
          </a:r>
          <a:endParaRPr kumimoji="0" lang="fa-IR" sz="1900" b="0" i="0" u="none" strike="noStrike" kern="1200" cap="none" normalizeH="0" baseline="0" smtClean="0">
            <a:ln>
              <a:noFill/>
            </a:ln>
            <a:solidFill>
              <a:schemeClr val="tx1"/>
            </a:solidFill>
            <a:effectLst/>
            <a:latin typeface="Arial" charset="0"/>
            <a:cs typeface="Arial" charset="0"/>
          </a:endParaRPr>
        </a:p>
      </dsp:txBody>
      <dsp:txXfrm>
        <a:off x="2038191" y="1819010"/>
        <a:ext cx="887941" cy="8879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47DE6F-ECB5-4EC0-88AA-5B0B5BAF616C}">
      <dsp:nvSpPr>
        <dsp:cNvPr id="0" name=""/>
        <dsp:cNvSpPr/>
      </dsp:nvSpPr>
      <dsp:spPr>
        <a:xfrm>
          <a:off x="4093685" y="255292"/>
          <a:ext cx="91440" cy="4188018"/>
        </a:xfrm>
        <a:custGeom>
          <a:avLst/>
          <a:gdLst/>
          <a:ahLst/>
          <a:cxnLst/>
          <a:rect l="0" t="0" r="0" b="0"/>
          <a:pathLst>
            <a:path>
              <a:moveTo>
                <a:pt x="121681" y="0"/>
              </a:moveTo>
              <a:lnTo>
                <a:pt x="121681" y="4188018"/>
              </a:lnTo>
              <a:lnTo>
                <a:pt x="45720" y="4188018"/>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E79BF9-0F5F-49CF-A645-FC09765B3BED}">
      <dsp:nvSpPr>
        <dsp:cNvPr id="0" name=""/>
        <dsp:cNvSpPr/>
      </dsp:nvSpPr>
      <dsp:spPr>
        <a:xfrm>
          <a:off x="3967082" y="3131706"/>
          <a:ext cx="91440" cy="952052"/>
        </a:xfrm>
        <a:custGeom>
          <a:avLst/>
          <a:gdLst/>
          <a:ahLst/>
          <a:cxnLst/>
          <a:rect l="0" t="0" r="0" b="0"/>
          <a:pathLst>
            <a:path>
              <a:moveTo>
                <a:pt x="121681" y="0"/>
              </a:moveTo>
              <a:lnTo>
                <a:pt x="121681" y="952052"/>
              </a:lnTo>
              <a:lnTo>
                <a:pt x="45720" y="95205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FBEA85-B585-4147-AA49-4EDD88832109}">
      <dsp:nvSpPr>
        <dsp:cNvPr id="0" name=""/>
        <dsp:cNvSpPr/>
      </dsp:nvSpPr>
      <dsp:spPr>
        <a:xfrm>
          <a:off x="3967082" y="3131706"/>
          <a:ext cx="91440" cy="592500"/>
        </a:xfrm>
        <a:custGeom>
          <a:avLst/>
          <a:gdLst/>
          <a:ahLst/>
          <a:cxnLst/>
          <a:rect l="0" t="0" r="0" b="0"/>
          <a:pathLst>
            <a:path>
              <a:moveTo>
                <a:pt x="121681" y="0"/>
              </a:moveTo>
              <a:lnTo>
                <a:pt x="121681" y="592500"/>
              </a:lnTo>
              <a:lnTo>
                <a:pt x="45720" y="59250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B8BCEB-5B45-4654-BCBC-431D9785E9F5}">
      <dsp:nvSpPr>
        <dsp:cNvPr id="0" name=""/>
        <dsp:cNvSpPr/>
      </dsp:nvSpPr>
      <dsp:spPr>
        <a:xfrm>
          <a:off x="3967082" y="3131706"/>
          <a:ext cx="91440" cy="232949"/>
        </a:xfrm>
        <a:custGeom>
          <a:avLst/>
          <a:gdLst/>
          <a:ahLst/>
          <a:cxnLst/>
          <a:rect l="0" t="0" r="0" b="0"/>
          <a:pathLst>
            <a:path>
              <a:moveTo>
                <a:pt x="121681" y="0"/>
              </a:moveTo>
              <a:lnTo>
                <a:pt x="121681" y="232949"/>
              </a:lnTo>
              <a:lnTo>
                <a:pt x="45720" y="23294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D519C0-2879-4329-A631-FAA1E92FE3A0}">
      <dsp:nvSpPr>
        <dsp:cNvPr id="0" name=""/>
        <dsp:cNvSpPr/>
      </dsp:nvSpPr>
      <dsp:spPr>
        <a:xfrm>
          <a:off x="4093685" y="255292"/>
          <a:ext cx="91440" cy="2749811"/>
        </a:xfrm>
        <a:custGeom>
          <a:avLst/>
          <a:gdLst/>
          <a:ahLst/>
          <a:cxnLst/>
          <a:rect l="0" t="0" r="0" b="0"/>
          <a:pathLst>
            <a:path>
              <a:moveTo>
                <a:pt x="121681" y="0"/>
              </a:moveTo>
              <a:lnTo>
                <a:pt x="121681" y="2749811"/>
              </a:lnTo>
              <a:lnTo>
                <a:pt x="45720" y="274981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4B5B31-3DA6-47A7-A526-524C614DF356}">
      <dsp:nvSpPr>
        <dsp:cNvPr id="0" name=""/>
        <dsp:cNvSpPr/>
      </dsp:nvSpPr>
      <dsp:spPr>
        <a:xfrm>
          <a:off x="3967082" y="614843"/>
          <a:ext cx="91440" cy="2030707"/>
        </a:xfrm>
        <a:custGeom>
          <a:avLst/>
          <a:gdLst/>
          <a:ahLst/>
          <a:cxnLst/>
          <a:rect l="0" t="0" r="0" b="0"/>
          <a:pathLst>
            <a:path>
              <a:moveTo>
                <a:pt x="121681" y="0"/>
              </a:moveTo>
              <a:lnTo>
                <a:pt x="121681" y="2030707"/>
              </a:lnTo>
              <a:lnTo>
                <a:pt x="45720" y="203070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2B2BA1-832E-452A-9A3C-E032FD374E65}">
      <dsp:nvSpPr>
        <dsp:cNvPr id="0" name=""/>
        <dsp:cNvSpPr/>
      </dsp:nvSpPr>
      <dsp:spPr>
        <a:xfrm>
          <a:off x="3967082" y="614843"/>
          <a:ext cx="91440" cy="1671156"/>
        </a:xfrm>
        <a:custGeom>
          <a:avLst/>
          <a:gdLst/>
          <a:ahLst/>
          <a:cxnLst/>
          <a:rect l="0" t="0" r="0" b="0"/>
          <a:pathLst>
            <a:path>
              <a:moveTo>
                <a:pt x="121681" y="0"/>
              </a:moveTo>
              <a:lnTo>
                <a:pt x="121681" y="1671156"/>
              </a:lnTo>
              <a:lnTo>
                <a:pt x="45720" y="167115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ED5A33-1695-4CA9-AD27-4B81CF98F457}">
      <dsp:nvSpPr>
        <dsp:cNvPr id="0" name=""/>
        <dsp:cNvSpPr/>
      </dsp:nvSpPr>
      <dsp:spPr>
        <a:xfrm>
          <a:off x="3967082" y="614843"/>
          <a:ext cx="91440" cy="1311604"/>
        </a:xfrm>
        <a:custGeom>
          <a:avLst/>
          <a:gdLst/>
          <a:ahLst/>
          <a:cxnLst/>
          <a:rect l="0" t="0" r="0" b="0"/>
          <a:pathLst>
            <a:path>
              <a:moveTo>
                <a:pt x="121681" y="0"/>
              </a:moveTo>
              <a:lnTo>
                <a:pt x="121681" y="1311604"/>
              </a:lnTo>
              <a:lnTo>
                <a:pt x="45720" y="131160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28481A-F66D-48B3-990E-BA12F6BFD74F}">
      <dsp:nvSpPr>
        <dsp:cNvPr id="0" name=""/>
        <dsp:cNvSpPr/>
      </dsp:nvSpPr>
      <dsp:spPr>
        <a:xfrm>
          <a:off x="3967082" y="614843"/>
          <a:ext cx="91440" cy="952052"/>
        </a:xfrm>
        <a:custGeom>
          <a:avLst/>
          <a:gdLst/>
          <a:ahLst/>
          <a:cxnLst/>
          <a:rect l="0" t="0" r="0" b="0"/>
          <a:pathLst>
            <a:path>
              <a:moveTo>
                <a:pt x="121681" y="0"/>
              </a:moveTo>
              <a:lnTo>
                <a:pt x="121681" y="952052"/>
              </a:lnTo>
              <a:lnTo>
                <a:pt x="45720" y="952052"/>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D967A6-3BAE-456C-80A9-41FF421BB894}">
      <dsp:nvSpPr>
        <dsp:cNvPr id="0" name=""/>
        <dsp:cNvSpPr/>
      </dsp:nvSpPr>
      <dsp:spPr>
        <a:xfrm>
          <a:off x="3967082" y="614843"/>
          <a:ext cx="91440" cy="592500"/>
        </a:xfrm>
        <a:custGeom>
          <a:avLst/>
          <a:gdLst/>
          <a:ahLst/>
          <a:cxnLst/>
          <a:rect l="0" t="0" r="0" b="0"/>
          <a:pathLst>
            <a:path>
              <a:moveTo>
                <a:pt x="121681" y="0"/>
              </a:moveTo>
              <a:lnTo>
                <a:pt x="121681" y="592500"/>
              </a:lnTo>
              <a:lnTo>
                <a:pt x="45720" y="59250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6AC080-35B5-4DAB-B8AD-DB29CD25F0AF}">
      <dsp:nvSpPr>
        <dsp:cNvPr id="0" name=""/>
        <dsp:cNvSpPr/>
      </dsp:nvSpPr>
      <dsp:spPr>
        <a:xfrm>
          <a:off x="3967082" y="614843"/>
          <a:ext cx="91440" cy="232949"/>
        </a:xfrm>
        <a:custGeom>
          <a:avLst/>
          <a:gdLst/>
          <a:ahLst/>
          <a:cxnLst/>
          <a:rect l="0" t="0" r="0" b="0"/>
          <a:pathLst>
            <a:path>
              <a:moveTo>
                <a:pt x="121681" y="0"/>
              </a:moveTo>
              <a:lnTo>
                <a:pt x="121681" y="232949"/>
              </a:lnTo>
              <a:lnTo>
                <a:pt x="45720" y="232949"/>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B6B16D-BE38-4E2E-A3AF-EF89505F1C28}">
      <dsp:nvSpPr>
        <dsp:cNvPr id="0" name=""/>
        <dsp:cNvSpPr/>
      </dsp:nvSpPr>
      <dsp:spPr>
        <a:xfrm>
          <a:off x="4093685" y="255292"/>
          <a:ext cx="91440" cy="232949"/>
        </a:xfrm>
        <a:custGeom>
          <a:avLst/>
          <a:gdLst/>
          <a:ahLst/>
          <a:cxnLst/>
          <a:rect l="0" t="0" r="0" b="0"/>
          <a:pathLst>
            <a:path>
              <a:moveTo>
                <a:pt x="121681" y="0"/>
              </a:moveTo>
              <a:lnTo>
                <a:pt x="121681" y="232949"/>
              </a:lnTo>
              <a:lnTo>
                <a:pt x="45720" y="232949"/>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C4AC00-BE7C-4770-93B9-D7939E0168D8}">
      <dsp:nvSpPr>
        <dsp:cNvPr id="0" name=""/>
        <dsp:cNvSpPr/>
      </dsp:nvSpPr>
      <dsp:spPr>
        <a:xfrm>
          <a:off x="3759597" y="2086"/>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سازماندهی تحلیل محتوا</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759597" y="2086"/>
        <a:ext cx="506410" cy="253205"/>
      </dsp:txXfrm>
    </dsp:sp>
    <dsp:sp modelId="{63A1543C-D386-4605-8BE5-0EC97F5FC454}">
      <dsp:nvSpPr>
        <dsp:cNvPr id="0" name=""/>
        <dsp:cNvSpPr/>
      </dsp:nvSpPr>
      <dsp:spPr>
        <a:xfrm>
          <a:off x="3632994" y="361638"/>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تحلیل مقدماتی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32994" y="361638"/>
        <a:ext cx="506410" cy="253205"/>
      </dsp:txXfrm>
    </dsp:sp>
    <dsp:sp modelId="{DC0D0BBF-99B4-4122-AF10-C2B7335F3227}">
      <dsp:nvSpPr>
        <dsp:cNvPr id="0" name=""/>
        <dsp:cNvSpPr/>
      </dsp:nvSpPr>
      <dsp:spPr>
        <a:xfrm>
          <a:off x="3506391" y="721190"/>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مطالعه آزاد</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721190"/>
        <a:ext cx="506410" cy="253205"/>
      </dsp:txXfrm>
    </dsp:sp>
    <dsp:sp modelId="{6262FACB-5DE3-444E-AE78-8CDE9C78BAE4}">
      <dsp:nvSpPr>
        <dsp:cNvPr id="0" name=""/>
        <dsp:cNvSpPr/>
      </dsp:nvSpPr>
      <dsp:spPr>
        <a:xfrm>
          <a:off x="3506391" y="1080741"/>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انتخاب موادی که باید تحلیل شوند</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1080741"/>
        <a:ext cx="506410" cy="253205"/>
      </dsp:txXfrm>
    </dsp:sp>
    <dsp:sp modelId="{814DEB0A-EB99-4649-8766-722C9B2EA34E}">
      <dsp:nvSpPr>
        <dsp:cNvPr id="0" name=""/>
        <dsp:cNvSpPr/>
      </dsp:nvSpPr>
      <dsp:spPr>
        <a:xfrm>
          <a:off x="3506391" y="1440293"/>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تنظیم فرضیات و اهداف</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1440293"/>
        <a:ext cx="506410" cy="253205"/>
      </dsp:txXfrm>
    </dsp:sp>
    <dsp:sp modelId="{AE64CE20-D793-4CBD-89AE-876F30A0928E}">
      <dsp:nvSpPr>
        <dsp:cNvPr id="0" name=""/>
        <dsp:cNvSpPr/>
      </dsp:nvSpPr>
      <dsp:spPr>
        <a:xfrm>
          <a:off x="3506391" y="1799845"/>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تعیین ملاکهای تفسیر نهایی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1799845"/>
        <a:ext cx="506410" cy="253205"/>
      </dsp:txXfrm>
    </dsp:sp>
    <dsp:sp modelId="{68EC34C0-8D46-4905-9E85-482C4C732FB5}">
      <dsp:nvSpPr>
        <dsp:cNvPr id="0" name=""/>
        <dsp:cNvSpPr/>
      </dsp:nvSpPr>
      <dsp:spPr>
        <a:xfrm>
          <a:off x="3506391" y="2159397"/>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علامت گذاری نشانه ها و تعیین معرفها</a:t>
          </a:r>
          <a:endParaRPr kumimoji="0" lang="en-US" sz="5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2159397"/>
        <a:ext cx="506410" cy="253205"/>
      </dsp:txXfrm>
    </dsp:sp>
    <dsp:sp modelId="{5CF4A28E-739B-4575-9B75-AA083170154A}">
      <dsp:nvSpPr>
        <dsp:cNvPr id="0" name=""/>
        <dsp:cNvSpPr/>
      </dsp:nvSpPr>
      <dsp:spPr>
        <a:xfrm>
          <a:off x="3506391" y="2518949"/>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آماده نمودن مواد قبل از شروع تحلیل اصلی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2518949"/>
        <a:ext cx="506410" cy="253205"/>
      </dsp:txXfrm>
    </dsp:sp>
    <dsp:sp modelId="{0192B0D1-61BC-4374-94B5-2D57A714131F}">
      <dsp:nvSpPr>
        <dsp:cNvPr id="0" name=""/>
        <dsp:cNvSpPr/>
      </dsp:nvSpPr>
      <dsp:spPr>
        <a:xfrm>
          <a:off x="3632994" y="2878500"/>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استخراج مواد تحقیق</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32994" y="2878500"/>
        <a:ext cx="506410" cy="253205"/>
      </dsp:txXfrm>
    </dsp:sp>
    <dsp:sp modelId="{4A6A3064-D388-4D9A-845D-D935E3D32E38}">
      <dsp:nvSpPr>
        <dsp:cNvPr id="0" name=""/>
        <dsp:cNvSpPr/>
      </dsp:nvSpPr>
      <dsp:spPr>
        <a:xfrm>
          <a:off x="3506391" y="3238052"/>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انتخاب مقوله ها (طبقات)</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3238052"/>
        <a:ext cx="506410" cy="253205"/>
      </dsp:txXfrm>
    </dsp:sp>
    <dsp:sp modelId="{EBBB688A-9EC6-46F3-8DC5-FA689D15EE2A}">
      <dsp:nvSpPr>
        <dsp:cNvPr id="0" name=""/>
        <dsp:cNvSpPr/>
      </dsp:nvSpPr>
      <dsp:spPr>
        <a:xfrm>
          <a:off x="3506391" y="3597604"/>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انتخاب واحد محتوا</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3597604"/>
        <a:ext cx="506410" cy="253205"/>
      </dsp:txXfrm>
    </dsp:sp>
    <dsp:sp modelId="{4D12A866-3DEA-4929-A6EF-D7492F8642C5}">
      <dsp:nvSpPr>
        <dsp:cNvPr id="0" name=""/>
        <dsp:cNvSpPr/>
      </dsp:nvSpPr>
      <dsp:spPr>
        <a:xfrm>
          <a:off x="3506391" y="3957156"/>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انتخاب روش شمارش</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506391" y="3957156"/>
        <a:ext cx="506410" cy="253205"/>
      </dsp:txXfrm>
    </dsp:sp>
    <dsp:sp modelId="{BDCEA616-012B-428C-A4D3-FC04C8F67510}">
      <dsp:nvSpPr>
        <dsp:cNvPr id="0" name=""/>
        <dsp:cNvSpPr/>
      </dsp:nvSpPr>
      <dsp:spPr>
        <a:xfrm>
          <a:off x="3632994" y="4316707"/>
          <a:ext cx="506410" cy="25320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بررسی نتایج و تفسیر</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32994" y="4316707"/>
        <a:ext cx="506410" cy="2532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E65898-B182-486C-A6FE-546CFEA5F8F7}">
      <dsp:nvSpPr>
        <dsp:cNvPr id="0" name=""/>
        <dsp:cNvSpPr/>
      </dsp:nvSpPr>
      <dsp:spPr>
        <a:xfrm>
          <a:off x="6937923" y="1726354"/>
          <a:ext cx="705780" cy="244981"/>
        </a:xfrm>
        <a:custGeom>
          <a:avLst/>
          <a:gdLst/>
          <a:ahLst/>
          <a:cxnLst/>
          <a:rect l="0" t="0" r="0" b="0"/>
          <a:pathLst>
            <a:path>
              <a:moveTo>
                <a:pt x="0" y="0"/>
              </a:moveTo>
              <a:lnTo>
                <a:pt x="0" y="122490"/>
              </a:lnTo>
              <a:lnTo>
                <a:pt x="705780" y="122490"/>
              </a:lnTo>
              <a:lnTo>
                <a:pt x="70578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7AF3BE-2CA3-4379-AC19-F54348BF99C4}">
      <dsp:nvSpPr>
        <dsp:cNvPr id="0" name=""/>
        <dsp:cNvSpPr/>
      </dsp:nvSpPr>
      <dsp:spPr>
        <a:xfrm>
          <a:off x="6232142" y="1726354"/>
          <a:ext cx="705780" cy="244981"/>
        </a:xfrm>
        <a:custGeom>
          <a:avLst/>
          <a:gdLst/>
          <a:ahLst/>
          <a:cxnLst/>
          <a:rect l="0" t="0" r="0" b="0"/>
          <a:pathLst>
            <a:path>
              <a:moveTo>
                <a:pt x="705780" y="0"/>
              </a:moveTo>
              <a:lnTo>
                <a:pt x="705780"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959377-5DFC-4DAA-9C51-6D6E4A77C8B6}">
      <dsp:nvSpPr>
        <dsp:cNvPr id="0" name=""/>
        <dsp:cNvSpPr/>
      </dsp:nvSpPr>
      <dsp:spPr>
        <a:xfrm>
          <a:off x="4820580" y="898082"/>
          <a:ext cx="2117342" cy="244981"/>
        </a:xfrm>
        <a:custGeom>
          <a:avLst/>
          <a:gdLst/>
          <a:ahLst/>
          <a:cxnLst/>
          <a:rect l="0" t="0" r="0" b="0"/>
          <a:pathLst>
            <a:path>
              <a:moveTo>
                <a:pt x="0" y="0"/>
              </a:moveTo>
              <a:lnTo>
                <a:pt x="0" y="122490"/>
              </a:lnTo>
              <a:lnTo>
                <a:pt x="2117342" y="122490"/>
              </a:lnTo>
              <a:lnTo>
                <a:pt x="2117342" y="24498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A34A72-4325-422E-9AC4-E95C6B0F7E5C}">
      <dsp:nvSpPr>
        <dsp:cNvPr id="0" name=""/>
        <dsp:cNvSpPr/>
      </dsp:nvSpPr>
      <dsp:spPr>
        <a:xfrm>
          <a:off x="4353948" y="2554626"/>
          <a:ext cx="174986" cy="1364898"/>
        </a:xfrm>
        <a:custGeom>
          <a:avLst/>
          <a:gdLst/>
          <a:ahLst/>
          <a:cxnLst/>
          <a:rect l="0" t="0" r="0" b="0"/>
          <a:pathLst>
            <a:path>
              <a:moveTo>
                <a:pt x="0" y="0"/>
              </a:moveTo>
              <a:lnTo>
                <a:pt x="0" y="1364898"/>
              </a:lnTo>
              <a:lnTo>
                <a:pt x="174986" y="1364898"/>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F75259-EF69-4D0D-81AB-83AD81A19A70}">
      <dsp:nvSpPr>
        <dsp:cNvPr id="0" name=""/>
        <dsp:cNvSpPr/>
      </dsp:nvSpPr>
      <dsp:spPr>
        <a:xfrm>
          <a:off x="4353948" y="2554626"/>
          <a:ext cx="174986" cy="536626"/>
        </a:xfrm>
        <a:custGeom>
          <a:avLst/>
          <a:gdLst/>
          <a:ahLst/>
          <a:cxnLst/>
          <a:rect l="0" t="0" r="0" b="0"/>
          <a:pathLst>
            <a:path>
              <a:moveTo>
                <a:pt x="0" y="0"/>
              </a:moveTo>
              <a:lnTo>
                <a:pt x="0" y="536626"/>
              </a:lnTo>
              <a:lnTo>
                <a:pt x="174986" y="53662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DBA943-8F5D-44F2-963B-5594A8E4E077}">
      <dsp:nvSpPr>
        <dsp:cNvPr id="0" name=""/>
        <dsp:cNvSpPr/>
      </dsp:nvSpPr>
      <dsp:spPr>
        <a:xfrm>
          <a:off x="2703238" y="1726354"/>
          <a:ext cx="2117342" cy="244981"/>
        </a:xfrm>
        <a:custGeom>
          <a:avLst/>
          <a:gdLst/>
          <a:ahLst/>
          <a:cxnLst/>
          <a:rect l="0" t="0" r="0" b="0"/>
          <a:pathLst>
            <a:path>
              <a:moveTo>
                <a:pt x="0" y="0"/>
              </a:moveTo>
              <a:lnTo>
                <a:pt x="0" y="122490"/>
              </a:lnTo>
              <a:lnTo>
                <a:pt x="2117342" y="122490"/>
              </a:lnTo>
              <a:lnTo>
                <a:pt x="2117342"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1EE0A0-225B-4188-A1E5-319076877277}">
      <dsp:nvSpPr>
        <dsp:cNvPr id="0" name=""/>
        <dsp:cNvSpPr/>
      </dsp:nvSpPr>
      <dsp:spPr>
        <a:xfrm>
          <a:off x="2703238" y="1726354"/>
          <a:ext cx="705780" cy="244981"/>
        </a:xfrm>
        <a:custGeom>
          <a:avLst/>
          <a:gdLst/>
          <a:ahLst/>
          <a:cxnLst/>
          <a:rect l="0" t="0" r="0" b="0"/>
          <a:pathLst>
            <a:path>
              <a:moveTo>
                <a:pt x="0" y="0"/>
              </a:moveTo>
              <a:lnTo>
                <a:pt x="0" y="122490"/>
              </a:lnTo>
              <a:lnTo>
                <a:pt x="705780" y="122490"/>
              </a:lnTo>
              <a:lnTo>
                <a:pt x="70578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39D62A-3566-441E-85C5-9DE66E6A0117}">
      <dsp:nvSpPr>
        <dsp:cNvPr id="0" name=""/>
        <dsp:cNvSpPr/>
      </dsp:nvSpPr>
      <dsp:spPr>
        <a:xfrm>
          <a:off x="1530825" y="2554626"/>
          <a:ext cx="174986" cy="1364898"/>
        </a:xfrm>
        <a:custGeom>
          <a:avLst/>
          <a:gdLst/>
          <a:ahLst/>
          <a:cxnLst/>
          <a:rect l="0" t="0" r="0" b="0"/>
          <a:pathLst>
            <a:path>
              <a:moveTo>
                <a:pt x="0" y="0"/>
              </a:moveTo>
              <a:lnTo>
                <a:pt x="0" y="1364898"/>
              </a:lnTo>
              <a:lnTo>
                <a:pt x="174986" y="1364898"/>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106FEB-A81A-4896-801F-CE35891D6778}">
      <dsp:nvSpPr>
        <dsp:cNvPr id="0" name=""/>
        <dsp:cNvSpPr/>
      </dsp:nvSpPr>
      <dsp:spPr>
        <a:xfrm>
          <a:off x="1530825" y="2554626"/>
          <a:ext cx="174986" cy="536626"/>
        </a:xfrm>
        <a:custGeom>
          <a:avLst/>
          <a:gdLst/>
          <a:ahLst/>
          <a:cxnLst/>
          <a:rect l="0" t="0" r="0" b="0"/>
          <a:pathLst>
            <a:path>
              <a:moveTo>
                <a:pt x="0" y="0"/>
              </a:moveTo>
              <a:lnTo>
                <a:pt x="0" y="536626"/>
              </a:lnTo>
              <a:lnTo>
                <a:pt x="174986" y="53662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337F08-2D7A-4A51-B217-D8B52DB46ED4}">
      <dsp:nvSpPr>
        <dsp:cNvPr id="0" name=""/>
        <dsp:cNvSpPr/>
      </dsp:nvSpPr>
      <dsp:spPr>
        <a:xfrm>
          <a:off x="1997457" y="1726354"/>
          <a:ext cx="705780" cy="244981"/>
        </a:xfrm>
        <a:custGeom>
          <a:avLst/>
          <a:gdLst/>
          <a:ahLst/>
          <a:cxnLst/>
          <a:rect l="0" t="0" r="0" b="0"/>
          <a:pathLst>
            <a:path>
              <a:moveTo>
                <a:pt x="705780" y="0"/>
              </a:moveTo>
              <a:lnTo>
                <a:pt x="705780"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6E30B5-C830-4944-91D2-3E97A620BF3E}">
      <dsp:nvSpPr>
        <dsp:cNvPr id="0" name=""/>
        <dsp:cNvSpPr/>
      </dsp:nvSpPr>
      <dsp:spPr>
        <a:xfrm>
          <a:off x="119263" y="2554626"/>
          <a:ext cx="174986" cy="536626"/>
        </a:xfrm>
        <a:custGeom>
          <a:avLst/>
          <a:gdLst/>
          <a:ahLst/>
          <a:cxnLst/>
          <a:rect l="0" t="0" r="0" b="0"/>
          <a:pathLst>
            <a:path>
              <a:moveTo>
                <a:pt x="0" y="0"/>
              </a:moveTo>
              <a:lnTo>
                <a:pt x="0" y="536626"/>
              </a:lnTo>
              <a:lnTo>
                <a:pt x="174986" y="53662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59F7B3-040E-49C8-B7B6-F69F01193692}">
      <dsp:nvSpPr>
        <dsp:cNvPr id="0" name=""/>
        <dsp:cNvSpPr/>
      </dsp:nvSpPr>
      <dsp:spPr>
        <a:xfrm>
          <a:off x="585895" y="1726354"/>
          <a:ext cx="2117342" cy="244981"/>
        </a:xfrm>
        <a:custGeom>
          <a:avLst/>
          <a:gdLst/>
          <a:ahLst/>
          <a:cxnLst/>
          <a:rect l="0" t="0" r="0" b="0"/>
          <a:pathLst>
            <a:path>
              <a:moveTo>
                <a:pt x="2117342" y="0"/>
              </a:moveTo>
              <a:lnTo>
                <a:pt x="2117342"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3E971D-CFBA-41E2-99E9-3CED640726AF}">
      <dsp:nvSpPr>
        <dsp:cNvPr id="0" name=""/>
        <dsp:cNvSpPr/>
      </dsp:nvSpPr>
      <dsp:spPr>
        <a:xfrm>
          <a:off x="2703238" y="898082"/>
          <a:ext cx="2117342" cy="244981"/>
        </a:xfrm>
        <a:custGeom>
          <a:avLst/>
          <a:gdLst/>
          <a:ahLst/>
          <a:cxnLst/>
          <a:rect l="0" t="0" r="0" b="0"/>
          <a:pathLst>
            <a:path>
              <a:moveTo>
                <a:pt x="2117342" y="0"/>
              </a:moveTo>
              <a:lnTo>
                <a:pt x="2117342" y="122490"/>
              </a:lnTo>
              <a:lnTo>
                <a:pt x="0" y="122490"/>
              </a:lnTo>
              <a:lnTo>
                <a:pt x="0" y="24498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47FAF9-9F07-4EE1-8E3D-A58AF16EEA74}">
      <dsp:nvSpPr>
        <dsp:cNvPr id="0" name=""/>
        <dsp:cNvSpPr/>
      </dsp:nvSpPr>
      <dsp:spPr>
        <a:xfrm>
          <a:off x="4237290" y="314792"/>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انواع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نمونه گیری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4237290" y="314792"/>
        <a:ext cx="1166579" cy="583289"/>
      </dsp:txXfrm>
    </dsp:sp>
    <dsp:sp modelId="{28E1E7FC-66CD-484B-B7B9-078C8ABCAA03}">
      <dsp:nvSpPr>
        <dsp:cNvPr id="0" name=""/>
        <dsp:cNvSpPr/>
      </dsp:nvSpPr>
      <dsp:spPr>
        <a:xfrm>
          <a:off x="2119948" y="1143064"/>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نمونه گیری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احتمالی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2119948" y="1143064"/>
        <a:ext cx="1166579" cy="583289"/>
      </dsp:txXfrm>
    </dsp:sp>
    <dsp:sp modelId="{06C46A7E-9B03-4B44-B8FD-394149199BDC}">
      <dsp:nvSpPr>
        <dsp:cNvPr id="0" name=""/>
        <dsp:cNvSpPr/>
      </dsp:nvSpPr>
      <dsp:spPr>
        <a:xfrm>
          <a:off x="2605"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خوشه ای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2605" y="1971336"/>
        <a:ext cx="1166579" cy="583289"/>
      </dsp:txXfrm>
    </dsp:sp>
    <dsp:sp modelId="{F8669511-26CC-4004-8BF6-D140A65CCC61}">
      <dsp:nvSpPr>
        <dsp:cNvPr id="0" name=""/>
        <dsp:cNvSpPr/>
      </dsp:nvSpPr>
      <dsp:spPr>
        <a:xfrm>
          <a:off x="294250"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چند مرحله ای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294250" y="2799608"/>
        <a:ext cx="1166579" cy="583289"/>
      </dsp:txXfrm>
    </dsp:sp>
    <dsp:sp modelId="{EFC09CE1-B34A-4131-B24F-732F14230C40}">
      <dsp:nvSpPr>
        <dsp:cNvPr id="0" name=""/>
        <dsp:cNvSpPr/>
      </dsp:nvSpPr>
      <dsp:spPr>
        <a:xfrm>
          <a:off x="1414167"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طبقه بندی شده</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1414167" y="1971336"/>
        <a:ext cx="1166579" cy="583289"/>
      </dsp:txXfrm>
    </dsp:sp>
    <dsp:sp modelId="{CEA94F26-F9C6-4AEE-A24A-8051CC0CD015}">
      <dsp:nvSpPr>
        <dsp:cNvPr id="0" name=""/>
        <dsp:cNvSpPr/>
      </dsp:nvSpPr>
      <dsp:spPr>
        <a:xfrm>
          <a:off x="1705812"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سهمیه ای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نسبتی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1705812" y="2799608"/>
        <a:ext cx="1166579" cy="583289"/>
      </dsp:txXfrm>
    </dsp:sp>
    <dsp:sp modelId="{0FCDD130-0A76-4B93-A0B2-F66D18E52BA5}">
      <dsp:nvSpPr>
        <dsp:cNvPr id="0" name=""/>
        <dsp:cNvSpPr/>
      </dsp:nvSpPr>
      <dsp:spPr>
        <a:xfrm>
          <a:off x="1705812" y="3627880"/>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غیر سهمیه ای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غیر نسبتی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1705812" y="3627880"/>
        <a:ext cx="1166579" cy="583289"/>
      </dsp:txXfrm>
    </dsp:sp>
    <dsp:sp modelId="{2DAA7E54-BBEB-4F0D-84AE-CA470460F76D}">
      <dsp:nvSpPr>
        <dsp:cNvPr id="0" name=""/>
        <dsp:cNvSpPr/>
      </dsp:nvSpPr>
      <dsp:spPr>
        <a:xfrm>
          <a:off x="2825729"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تصادفی منظم</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2825729" y="1971336"/>
        <a:ext cx="1166579" cy="583289"/>
      </dsp:txXfrm>
    </dsp:sp>
    <dsp:sp modelId="{481A2815-A9D7-418A-AFA7-2C3612AB2131}">
      <dsp:nvSpPr>
        <dsp:cNvPr id="0" name=""/>
        <dsp:cNvSpPr/>
      </dsp:nvSpPr>
      <dsp:spPr>
        <a:xfrm>
          <a:off x="4237290"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تصادفی ساده</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4237290" y="1971336"/>
        <a:ext cx="1166579" cy="583289"/>
      </dsp:txXfrm>
    </dsp:sp>
    <dsp:sp modelId="{E503C6CA-B0C2-4B89-B401-D5F6C1C6A0AD}">
      <dsp:nvSpPr>
        <dsp:cNvPr id="0" name=""/>
        <dsp:cNvSpPr/>
      </dsp:nvSpPr>
      <dsp:spPr>
        <a:xfrm>
          <a:off x="4528935"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با جایگزینی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4528935" y="2799608"/>
        <a:ext cx="1166579" cy="583289"/>
      </dsp:txXfrm>
    </dsp:sp>
    <dsp:sp modelId="{72D748BB-A1BD-491C-B187-E2F8883F05D8}">
      <dsp:nvSpPr>
        <dsp:cNvPr id="0" name=""/>
        <dsp:cNvSpPr/>
      </dsp:nvSpPr>
      <dsp:spPr>
        <a:xfrm>
          <a:off x="4528935" y="3627880"/>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بدون جایگزینی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4528935" y="3627880"/>
        <a:ext cx="1166579" cy="583289"/>
      </dsp:txXfrm>
    </dsp:sp>
    <dsp:sp modelId="{E621E257-F6E8-48E3-8022-D5ABBD07E756}">
      <dsp:nvSpPr>
        <dsp:cNvPr id="0" name=""/>
        <dsp:cNvSpPr/>
      </dsp:nvSpPr>
      <dsp:spPr>
        <a:xfrm>
          <a:off x="6354633" y="1143064"/>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نمونه گیری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غیراحتمالی</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6354633" y="1143064"/>
        <a:ext cx="1166579" cy="583289"/>
      </dsp:txXfrm>
    </dsp:sp>
    <dsp:sp modelId="{74B58ADD-7E1B-402A-959F-6D7F1BC74B04}">
      <dsp:nvSpPr>
        <dsp:cNvPr id="0" name=""/>
        <dsp:cNvSpPr/>
      </dsp:nvSpPr>
      <dsp:spPr>
        <a:xfrm>
          <a:off x="5648852"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ترجیحی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هدفمند</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5648852" y="1971336"/>
        <a:ext cx="1166579" cy="583289"/>
      </dsp:txXfrm>
    </dsp:sp>
    <dsp:sp modelId="{D4A50932-FE1B-4954-822A-9B738DDE868B}">
      <dsp:nvSpPr>
        <dsp:cNvPr id="0" name=""/>
        <dsp:cNvSpPr/>
      </dsp:nvSpPr>
      <dsp:spPr>
        <a:xfrm>
          <a:off x="7060414"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آسوده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600" b="0" i="0" u="none" strike="noStrike" kern="1200" cap="none" normalizeH="0" baseline="0" smtClean="0">
              <a:ln>
                <a:noFill/>
              </a:ln>
              <a:solidFill>
                <a:schemeClr val="tx1"/>
              </a:solidFill>
              <a:effectLst/>
              <a:latin typeface="Arial" charset="0"/>
              <a:cs typeface="Arial" charset="0"/>
            </a:rPr>
            <a:t>در دسترس</a:t>
          </a:r>
          <a:endParaRPr kumimoji="0" lang="en-US" sz="1600" b="0" i="0" u="none" strike="noStrike" kern="1200" cap="none" normalizeH="0" baseline="0" smtClean="0">
            <a:ln>
              <a:noFill/>
            </a:ln>
            <a:solidFill>
              <a:schemeClr val="tx1"/>
            </a:solidFill>
            <a:effectLst/>
            <a:latin typeface="Arial" charset="0"/>
            <a:cs typeface="Arial" charset="0"/>
          </a:endParaRPr>
        </a:p>
      </dsp:txBody>
      <dsp:txXfrm>
        <a:off x="7060414" y="1971336"/>
        <a:ext cx="1166579" cy="5832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529DC-95DC-4780-B083-86E2419D92F7}">
      <dsp:nvSpPr>
        <dsp:cNvPr id="0" name=""/>
        <dsp:cNvSpPr/>
      </dsp:nvSpPr>
      <dsp:spPr>
        <a:xfrm>
          <a:off x="3349302" y="1995680"/>
          <a:ext cx="1530994" cy="15309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accent2"/>
              </a:solidFill>
              <a:effectLst/>
              <a:latin typeface="Arial" charset="0"/>
              <a:cs typeface="Arial" charset="0"/>
            </a:rPr>
            <a:t>استخراج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accent2"/>
              </a:solidFill>
              <a:effectLst/>
              <a:latin typeface="Arial" charset="0"/>
              <a:cs typeface="Arial" charset="0"/>
            </a:rPr>
            <a:t>مواد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accent2"/>
              </a:solidFill>
              <a:effectLst/>
              <a:latin typeface="Arial" charset="0"/>
              <a:cs typeface="Arial" charset="0"/>
            </a:rPr>
            <a:t>رمزگذاری</a:t>
          </a:r>
          <a:endParaRPr kumimoji="0" lang="en-US" sz="2400" b="0" i="0" u="none" strike="noStrike" kern="1200" cap="none" normalizeH="0" baseline="0" smtClean="0">
            <a:ln>
              <a:noFill/>
            </a:ln>
            <a:solidFill>
              <a:schemeClr val="accent2"/>
            </a:solidFill>
            <a:effectLst/>
            <a:latin typeface="Arial" charset="0"/>
            <a:cs typeface="Arial" charset="0"/>
          </a:endParaRPr>
        </a:p>
      </dsp:txBody>
      <dsp:txXfrm>
        <a:off x="3573511" y="2219889"/>
        <a:ext cx="1082576" cy="1082576"/>
      </dsp:txXfrm>
    </dsp:sp>
    <dsp:sp modelId="{9223F5FC-F607-4BD2-A18B-66C786796FD8}">
      <dsp:nvSpPr>
        <dsp:cNvPr id="0" name=""/>
        <dsp:cNvSpPr/>
      </dsp:nvSpPr>
      <dsp:spPr>
        <a:xfrm rot="16200000">
          <a:off x="3883904" y="1748042"/>
          <a:ext cx="461790" cy="33486"/>
        </a:xfrm>
        <a:custGeom>
          <a:avLst/>
          <a:gdLst/>
          <a:ahLst/>
          <a:cxnLst/>
          <a:rect l="0" t="0" r="0" b="0"/>
          <a:pathLst>
            <a:path>
              <a:moveTo>
                <a:pt x="0" y="16743"/>
              </a:moveTo>
              <a:lnTo>
                <a:pt x="461790" y="1674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3255" y="1753240"/>
        <a:ext cx="23089" cy="23089"/>
      </dsp:txXfrm>
    </dsp:sp>
    <dsp:sp modelId="{F8035DC8-4475-4504-BFAE-872D05B2E51F}">
      <dsp:nvSpPr>
        <dsp:cNvPr id="0" name=""/>
        <dsp:cNvSpPr/>
      </dsp:nvSpPr>
      <dsp:spPr>
        <a:xfrm>
          <a:off x="3349302" y="2895"/>
          <a:ext cx="1530994" cy="15309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1-انتخاب</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 مقوله ها</a:t>
          </a:r>
          <a:endParaRPr kumimoji="0" lang="en-US" sz="2400" b="0" i="0" u="none" strike="noStrike" kern="1200" cap="none" normalizeH="0" baseline="0" smtClean="0">
            <a:ln>
              <a:noFill/>
            </a:ln>
            <a:solidFill>
              <a:schemeClr val="tx1"/>
            </a:solidFill>
            <a:effectLst/>
            <a:latin typeface="Arial" charset="0"/>
            <a:cs typeface="Arial" charset="0"/>
          </a:endParaRPr>
        </a:p>
      </dsp:txBody>
      <dsp:txXfrm>
        <a:off x="3573511" y="227104"/>
        <a:ext cx="1082576" cy="1082576"/>
      </dsp:txXfrm>
    </dsp:sp>
    <dsp:sp modelId="{921F6224-0273-4203-B11B-FD097E081E7D}">
      <dsp:nvSpPr>
        <dsp:cNvPr id="0" name=""/>
        <dsp:cNvSpPr/>
      </dsp:nvSpPr>
      <dsp:spPr>
        <a:xfrm rot="1800000">
          <a:off x="4746806" y="3242630"/>
          <a:ext cx="461790" cy="33486"/>
        </a:xfrm>
        <a:custGeom>
          <a:avLst/>
          <a:gdLst/>
          <a:ahLst/>
          <a:cxnLst/>
          <a:rect l="0" t="0" r="0" b="0"/>
          <a:pathLst>
            <a:path>
              <a:moveTo>
                <a:pt x="0" y="16743"/>
              </a:moveTo>
              <a:lnTo>
                <a:pt x="461790" y="1674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66156" y="3247829"/>
        <a:ext cx="23089" cy="23089"/>
      </dsp:txXfrm>
    </dsp:sp>
    <dsp:sp modelId="{24FBA3DC-20C2-46E3-A46E-E5A23613149B}">
      <dsp:nvSpPr>
        <dsp:cNvPr id="0" name=""/>
        <dsp:cNvSpPr/>
      </dsp:nvSpPr>
      <dsp:spPr>
        <a:xfrm>
          <a:off x="5075104" y="2992072"/>
          <a:ext cx="1530994" cy="15309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2-انتخاب</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واحدمحتوا</a:t>
          </a:r>
          <a:endParaRPr kumimoji="0" lang="en-US" sz="2400" b="0" i="0" u="none" strike="noStrike" kern="1200" cap="none" normalizeH="0" baseline="0" smtClean="0">
            <a:ln>
              <a:noFill/>
            </a:ln>
            <a:solidFill>
              <a:schemeClr val="tx1"/>
            </a:solidFill>
            <a:effectLst/>
            <a:latin typeface="Arial" charset="0"/>
            <a:cs typeface="Arial" charset="0"/>
          </a:endParaRPr>
        </a:p>
      </dsp:txBody>
      <dsp:txXfrm>
        <a:off x="5299313" y="3216281"/>
        <a:ext cx="1082576" cy="1082576"/>
      </dsp:txXfrm>
    </dsp:sp>
    <dsp:sp modelId="{BB61980F-681C-4261-8231-B40BD95DFCCE}">
      <dsp:nvSpPr>
        <dsp:cNvPr id="0" name=""/>
        <dsp:cNvSpPr/>
      </dsp:nvSpPr>
      <dsp:spPr>
        <a:xfrm rot="9000000">
          <a:off x="3021003" y="3242630"/>
          <a:ext cx="461790" cy="33486"/>
        </a:xfrm>
        <a:custGeom>
          <a:avLst/>
          <a:gdLst/>
          <a:ahLst/>
          <a:cxnLst/>
          <a:rect l="0" t="0" r="0" b="0"/>
          <a:pathLst>
            <a:path>
              <a:moveTo>
                <a:pt x="0" y="16743"/>
              </a:moveTo>
              <a:lnTo>
                <a:pt x="461790" y="1674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0354" y="3247829"/>
        <a:ext cx="23089" cy="23089"/>
      </dsp:txXfrm>
    </dsp:sp>
    <dsp:sp modelId="{00C98881-E4F8-4032-BF89-F6348F88F3D5}">
      <dsp:nvSpPr>
        <dsp:cNvPr id="0" name=""/>
        <dsp:cNvSpPr/>
      </dsp:nvSpPr>
      <dsp:spPr>
        <a:xfrm>
          <a:off x="1623500" y="2992072"/>
          <a:ext cx="1530994" cy="153099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3-انتخاب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روش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0" i="0" u="none" strike="noStrike" kern="1200" cap="none" normalizeH="0" baseline="0" smtClean="0">
              <a:ln>
                <a:noFill/>
              </a:ln>
              <a:solidFill>
                <a:schemeClr val="tx1"/>
              </a:solidFill>
              <a:effectLst/>
              <a:latin typeface="Arial" charset="0"/>
              <a:cs typeface="Arial" charset="0"/>
            </a:rPr>
            <a:t>شمارش</a:t>
          </a:r>
          <a:endParaRPr kumimoji="0" lang="en-US" sz="2400" b="0" i="0" u="none" strike="noStrike" kern="1200" cap="none" normalizeH="0" baseline="0" smtClean="0">
            <a:ln>
              <a:noFill/>
            </a:ln>
            <a:solidFill>
              <a:schemeClr val="tx1"/>
            </a:solidFill>
            <a:effectLst/>
            <a:latin typeface="Arial" charset="0"/>
            <a:cs typeface="Arial" charset="0"/>
          </a:endParaRPr>
        </a:p>
      </dsp:txBody>
      <dsp:txXfrm>
        <a:off x="1847709" y="3216281"/>
        <a:ext cx="1082576" cy="10825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8A2E33-8269-4304-B34E-B589A47F79F1}">
      <dsp:nvSpPr>
        <dsp:cNvPr id="0" name=""/>
        <dsp:cNvSpPr/>
      </dsp:nvSpPr>
      <dsp:spPr>
        <a:xfrm>
          <a:off x="4069080" y="3100765"/>
          <a:ext cx="91440" cy="1299317"/>
        </a:xfrm>
        <a:custGeom>
          <a:avLst/>
          <a:gdLst/>
          <a:ahLst/>
          <a:cxnLst/>
          <a:rect l="0" t="0" r="0" b="0"/>
          <a:pathLst>
            <a:path>
              <a:moveTo>
                <a:pt x="120970" y="0"/>
              </a:moveTo>
              <a:lnTo>
                <a:pt x="120970" y="1299317"/>
              </a:lnTo>
              <a:lnTo>
                <a:pt x="45720" y="1299317"/>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99EB7E-8F27-4CC0-9D5B-4BB9462BB202}">
      <dsp:nvSpPr>
        <dsp:cNvPr id="0" name=""/>
        <dsp:cNvSpPr/>
      </dsp:nvSpPr>
      <dsp:spPr>
        <a:xfrm>
          <a:off x="4069080" y="3100765"/>
          <a:ext cx="91440" cy="943134"/>
        </a:xfrm>
        <a:custGeom>
          <a:avLst/>
          <a:gdLst/>
          <a:ahLst/>
          <a:cxnLst/>
          <a:rect l="0" t="0" r="0" b="0"/>
          <a:pathLst>
            <a:path>
              <a:moveTo>
                <a:pt x="120970" y="0"/>
              </a:moveTo>
              <a:lnTo>
                <a:pt x="120970" y="943134"/>
              </a:lnTo>
              <a:lnTo>
                <a:pt x="45720" y="94313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F27C8E-D9ED-49BE-843A-33A7FB671226}">
      <dsp:nvSpPr>
        <dsp:cNvPr id="0" name=""/>
        <dsp:cNvSpPr/>
      </dsp:nvSpPr>
      <dsp:spPr>
        <a:xfrm>
          <a:off x="4069080" y="3100765"/>
          <a:ext cx="91440" cy="586950"/>
        </a:xfrm>
        <a:custGeom>
          <a:avLst/>
          <a:gdLst/>
          <a:ahLst/>
          <a:cxnLst/>
          <a:rect l="0" t="0" r="0" b="0"/>
          <a:pathLst>
            <a:path>
              <a:moveTo>
                <a:pt x="120970" y="0"/>
              </a:moveTo>
              <a:lnTo>
                <a:pt x="120970" y="586950"/>
              </a:lnTo>
              <a:lnTo>
                <a:pt x="45720" y="58695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746D3C-6E51-45BE-8266-3C7B67FAF0C9}">
      <dsp:nvSpPr>
        <dsp:cNvPr id="0" name=""/>
        <dsp:cNvSpPr/>
      </dsp:nvSpPr>
      <dsp:spPr>
        <a:xfrm>
          <a:off x="4069080" y="3100765"/>
          <a:ext cx="91440" cy="230766"/>
        </a:xfrm>
        <a:custGeom>
          <a:avLst/>
          <a:gdLst/>
          <a:ahLst/>
          <a:cxnLst/>
          <a:rect l="0" t="0" r="0" b="0"/>
          <a:pathLst>
            <a:path>
              <a:moveTo>
                <a:pt x="120970" y="0"/>
              </a:moveTo>
              <a:lnTo>
                <a:pt x="120970" y="230766"/>
              </a:lnTo>
              <a:lnTo>
                <a:pt x="45720" y="23076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D7FBD5-E8C7-4510-BDAD-0F4D4B849F70}">
      <dsp:nvSpPr>
        <dsp:cNvPr id="0" name=""/>
        <dsp:cNvSpPr/>
      </dsp:nvSpPr>
      <dsp:spPr>
        <a:xfrm>
          <a:off x="4194496" y="2032214"/>
          <a:ext cx="91440" cy="943134"/>
        </a:xfrm>
        <a:custGeom>
          <a:avLst/>
          <a:gdLst/>
          <a:ahLst/>
          <a:cxnLst/>
          <a:rect l="0" t="0" r="0" b="0"/>
          <a:pathLst>
            <a:path>
              <a:moveTo>
                <a:pt x="120970" y="0"/>
              </a:moveTo>
              <a:lnTo>
                <a:pt x="120970" y="943134"/>
              </a:lnTo>
              <a:lnTo>
                <a:pt x="45720" y="94313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23E9A-D3CE-48FE-9539-D3BA030D4320}">
      <dsp:nvSpPr>
        <dsp:cNvPr id="0" name=""/>
        <dsp:cNvSpPr/>
      </dsp:nvSpPr>
      <dsp:spPr>
        <a:xfrm>
          <a:off x="4194496" y="2032214"/>
          <a:ext cx="91440" cy="586950"/>
        </a:xfrm>
        <a:custGeom>
          <a:avLst/>
          <a:gdLst/>
          <a:ahLst/>
          <a:cxnLst/>
          <a:rect l="0" t="0" r="0" b="0"/>
          <a:pathLst>
            <a:path>
              <a:moveTo>
                <a:pt x="120970" y="0"/>
              </a:moveTo>
              <a:lnTo>
                <a:pt x="120970" y="586950"/>
              </a:lnTo>
              <a:lnTo>
                <a:pt x="45720" y="58695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D8A610-6907-456B-BB6C-BC7B2F4BBBA8}">
      <dsp:nvSpPr>
        <dsp:cNvPr id="0" name=""/>
        <dsp:cNvSpPr/>
      </dsp:nvSpPr>
      <dsp:spPr>
        <a:xfrm>
          <a:off x="4194496" y="2032214"/>
          <a:ext cx="91440" cy="230766"/>
        </a:xfrm>
        <a:custGeom>
          <a:avLst/>
          <a:gdLst/>
          <a:ahLst/>
          <a:cxnLst/>
          <a:rect l="0" t="0" r="0" b="0"/>
          <a:pathLst>
            <a:path>
              <a:moveTo>
                <a:pt x="120970" y="0"/>
              </a:moveTo>
              <a:lnTo>
                <a:pt x="120970" y="230766"/>
              </a:lnTo>
              <a:lnTo>
                <a:pt x="45720" y="23076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1614C1-922E-488C-823C-6F0EC2D983E3}">
      <dsp:nvSpPr>
        <dsp:cNvPr id="0" name=""/>
        <dsp:cNvSpPr/>
      </dsp:nvSpPr>
      <dsp:spPr>
        <a:xfrm>
          <a:off x="4319913" y="963663"/>
          <a:ext cx="91440" cy="943134"/>
        </a:xfrm>
        <a:custGeom>
          <a:avLst/>
          <a:gdLst/>
          <a:ahLst/>
          <a:cxnLst/>
          <a:rect l="0" t="0" r="0" b="0"/>
          <a:pathLst>
            <a:path>
              <a:moveTo>
                <a:pt x="120970" y="0"/>
              </a:moveTo>
              <a:lnTo>
                <a:pt x="120970" y="943134"/>
              </a:lnTo>
              <a:lnTo>
                <a:pt x="45720" y="943134"/>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0E1F76-F1AA-4974-B26A-AA8AC780F98C}">
      <dsp:nvSpPr>
        <dsp:cNvPr id="0" name=""/>
        <dsp:cNvSpPr/>
      </dsp:nvSpPr>
      <dsp:spPr>
        <a:xfrm>
          <a:off x="4319913" y="963663"/>
          <a:ext cx="91440" cy="586950"/>
        </a:xfrm>
        <a:custGeom>
          <a:avLst/>
          <a:gdLst/>
          <a:ahLst/>
          <a:cxnLst/>
          <a:rect l="0" t="0" r="0" b="0"/>
          <a:pathLst>
            <a:path>
              <a:moveTo>
                <a:pt x="120970" y="0"/>
              </a:moveTo>
              <a:lnTo>
                <a:pt x="120970" y="586950"/>
              </a:lnTo>
              <a:lnTo>
                <a:pt x="45720" y="586950"/>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2318AE-D306-415F-94BC-AE876E2F2B20}">
      <dsp:nvSpPr>
        <dsp:cNvPr id="0" name=""/>
        <dsp:cNvSpPr/>
      </dsp:nvSpPr>
      <dsp:spPr>
        <a:xfrm>
          <a:off x="4319913" y="963663"/>
          <a:ext cx="91440" cy="230766"/>
        </a:xfrm>
        <a:custGeom>
          <a:avLst/>
          <a:gdLst/>
          <a:ahLst/>
          <a:cxnLst/>
          <a:rect l="0" t="0" r="0" b="0"/>
          <a:pathLst>
            <a:path>
              <a:moveTo>
                <a:pt x="120970" y="0"/>
              </a:moveTo>
              <a:lnTo>
                <a:pt x="120970" y="230766"/>
              </a:lnTo>
              <a:lnTo>
                <a:pt x="45720" y="23076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4B680D-B0BA-4FDC-951F-411360F7CFE6}">
      <dsp:nvSpPr>
        <dsp:cNvPr id="0" name=""/>
        <dsp:cNvSpPr/>
      </dsp:nvSpPr>
      <dsp:spPr>
        <a:xfrm>
          <a:off x="4445330" y="251296"/>
          <a:ext cx="91440" cy="586950"/>
        </a:xfrm>
        <a:custGeom>
          <a:avLst/>
          <a:gdLst/>
          <a:ahLst/>
          <a:cxnLst/>
          <a:rect l="0" t="0" r="0" b="0"/>
          <a:pathLst>
            <a:path>
              <a:moveTo>
                <a:pt x="120970" y="0"/>
              </a:moveTo>
              <a:lnTo>
                <a:pt x="120970" y="586950"/>
              </a:lnTo>
              <a:lnTo>
                <a:pt x="45720" y="586950"/>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4AB8DE-B778-40AC-9D4C-30BE04D1C0BB}">
      <dsp:nvSpPr>
        <dsp:cNvPr id="0" name=""/>
        <dsp:cNvSpPr/>
      </dsp:nvSpPr>
      <dsp:spPr>
        <a:xfrm>
          <a:off x="4445330" y="251296"/>
          <a:ext cx="91440" cy="230766"/>
        </a:xfrm>
        <a:custGeom>
          <a:avLst/>
          <a:gdLst/>
          <a:ahLst/>
          <a:cxnLst/>
          <a:rect l="0" t="0" r="0" b="0"/>
          <a:pathLst>
            <a:path>
              <a:moveTo>
                <a:pt x="120970" y="0"/>
              </a:moveTo>
              <a:lnTo>
                <a:pt x="120970" y="230766"/>
              </a:lnTo>
              <a:lnTo>
                <a:pt x="45720" y="23076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969312-25D5-4AFD-85DF-F8D9107ABB05}">
      <dsp:nvSpPr>
        <dsp:cNvPr id="0" name=""/>
        <dsp:cNvSpPr/>
      </dsp:nvSpPr>
      <dsp:spPr>
        <a:xfrm>
          <a:off x="4114800" y="463"/>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4114800" y="463"/>
        <a:ext cx="501667" cy="250833"/>
      </dsp:txXfrm>
    </dsp:sp>
    <dsp:sp modelId="{67AD2F71-4D54-4894-B53A-0E788DBF40DA}">
      <dsp:nvSpPr>
        <dsp:cNvPr id="0" name=""/>
        <dsp:cNvSpPr/>
      </dsp:nvSpPr>
      <dsp:spPr>
        <a:xfrm>
          <a:off x="3989383" y="356646"/>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مردان</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989383" y="356646"/>
        <a:ext cx="501667" cy="250833"/>
      </dsp:txXfrm>
    </dsp:sp>
    <dsp:sp modelId="{E8E09361-D045-48A9-A34E-06BBD217D92F}">
      <dsp:nvSpPr>
        <dsp:cNvPr id="0" name=""/>
        <dsp:cNvSpPr/>
      </dsp:nvSpPr>
      <dsp:spPr>
        <a:xfrm>
          <a:off x="3989383" y="712830"/>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fa-IR" sz="5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زنان</a:t>
          </a:r>
          <a:endParaRPr kumimoji="0" lang="en-US" sz="5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989383" y="712830"/>
        <a:ext cx="501667" cy="250833"/>
      </dsp:txXfrm>
    </dsp:sp>
    <dsp:sp modelId="{DFAAC265-AE53-4A1E-B186-7E659F2E22C3}">
      <dsp:nvSpPr>
        <dsp:cNvPr id="0" name=""/>
        <dsp:cNvSpPr/>
      </dsp:nvSpPr>
      <dsp:spPr>
        <a:xfrm>
          <a:off x="3863966" y="1069013"/>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سیاسی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863966" y="1069013"/>
        <a:ext cx="501667" cy="250833"/>
      </dsp:txXfrm>
    </dsp:sp>
    <dsp:sp modelId="{338ECDF7-8AEC-48F5-87D2-CD1E6E3021BD}">
      <dsp:nvSpPr>
        <dsp:cNvPr id="0" name=""/>
        <dsp:cNvSpPr/>
      </dsp:nvSpPr>
      <dsp:spPr>
        <a:xfrm>
          <a:off x="3863966" y="1425197"/>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اقتصادی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863966" y="1425197"/>
        <a:ext cx="501667" cy="250833"/>
      </dsp:txXfrm>
    </dsp:sp>
    <dsp:sp modelId="{D8228EC7-5209-497B-A4BF-59CDA30CF498}">
      <dsp:nvSpPr>
        <dsp:cNvPr id="0" name=""/>
        <dsp:cNvSpPr/>
      </dsp:nvSpPr>
      <dsp:spPr>
        <a:xfrm>
          <a:off x="3863966" y="1781381"/>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خانوادگی</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863966" y="1781381"/>
        <a:ext cx="501667" cy="250833"/>
      </dsp:txXfrm>
    </dsp:sp>
    <dsp:sp modelId="{5308E332-6D63-4CAD-B0DA-28C3EB47C8C3}">
      <dsp:nvSpPr>
        <dsp:cNvPr id="0" name=""/>
        <dsp:cNvSpPr/>
      </dsp:nvSpPr>
      <dsp:spPr>
        <a:xfrm>
          <a:off x="3738549" y="2137564"/>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همسر</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738549" y="2137564"/>
        <a:ext cx="501667" cy="250833"/>
      </dsp:txXfrm>
    </dsp:sp>
    <dsp:sp modelId="{162BB77F-FE59-4676-8636-F1010279B062}">
      <dsp:nvSpPr>
        <dsp:cNvPr id="0" name=""/>
        <dsp:cNvSpPr/>
      </dsp:nvSpPr>
      <dsp:spPr>
        <a:xfrm>
          <a:off x="3738549" y="2493748"/>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فرزندان</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738549" y="2493748"/>
        <a:ext cx="501667" cy="250833"/>
      </dsp:txXfrm>
    </dsp:sp>
    <dsp:sp modelId="{4E7B9165-6D33-44DB-B7E4-36A2BD7F045C}">
      <dsp:nvSpPr>
        <dsp:cNvPr id="0" name=""/>
        <dsp:cNvSpPr/>
      </dsp:nvSpPr>
      <dsp:spPr>
        <a:xfrm>
          <a:off x="3738549" y="2849931"/>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والدین</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738549" y="2849931"/>
        <a:ext cx="501667" cy="250833"/>
      </dsp:txXfrm>
    </dsp:sp>
    <dsp:sp modelId="{118B4029-E75A-4D76-9455-98A558E1D844}">
      <dsp:nvSpPr>
        <dsp:cNvPr id="0" name=""/>
        <dsp:cNvSpPr/>
      </dsp:nvSpPr>
      <dsp:spPr>
        <a:xfrm>
          <a:off x="3613132" y="3206115"/>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پدر</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13132" y="3206115"/>
        <a:ext cx="501667" cy="250833"/>
      </dsp:txXfrm>
    </dsp:sp>
    <dsp:sp modelId="{41E69E9E-22DE-4B27-87A4-A1F7E69DBB87}">
      <dsp:nvSpPr>
        <dsp:cNvPr id="0" name=""/>
        <dsp:cNvSpPr/>
      </dsp:nvSpPr>
      <dsp:spPr>
        <a:xfrm>
          <a:off x="3613132" y="3562299"/>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مادر</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13132" y="3562299"/>
        <a:ext cx="501667" cy="250833"/>
      </dsp:txXfrm>
    </dsp:sp>
    <dsp:sp modelId="{87D87633-EF1B-44A7-A27C-E44DF75AED54}">
      <dsp:nvSpPr>
        <dsp:cNvPr id="0" name=""/>
        <dsp:cNvSpPr/>
      </dsp:nvSpPr>
      <dsp:spPr>
        <a:xfrm>
          <a:off x="3613132" y="3918482"/>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پدر بزرگ</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13132" y="3918482"/>
        <a:ext cx="501667" cy="250833"/>
      </dsp:txXfrm>
    </dsp:sp>
    <dsp:sp modelId="{9415D36C-FF3F-4B41-893E-C221DC3F4016}">
      <dsp:nvSpPr>
        <dsp:cNvPr id="0" name=""/>
        <dsp:cNvSpPr/>
      </dsp:nvSpPr>
      <dsp:spPr>
        <a:xfrm>
          <a:off x="3613132" y="4274666"/>
          <a:ext cx="501667" cy="2508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500" b="0" i="0" u="none" strike="noStrike" kern="1200" cap="none" normalizeH="0" baseline="0" smtClean="0">
              <a:ln>
                <a:noFill/>
              </a:ln>
              <a:solidFill>
                <a:schemeClr val="tx1"/>
              </a:solidFill>
              <a:effectLst/>
              <a:latin typeface="Arial" charset="0"/>
              <a:cs typeface="Arial" charset="0"/>
            </a:rPr>
            <a:t>حقوق مادر بزرگ</a:t>
          </a:r>
          <a:endParaRPr kumimoji="0" lang="en-US" sz="500" b="0" i="0" u="none" strike="noStrike" kern="1200" cap="none" normalizeH="0" baseline="0" smtClean="0">
            <a:ln>
              <a:noFill/>
            </a:ln>
            <a:solidFill>
              <a:schemeClr val="tx1"/>
            </a:solidFill>
            <a:effectLst/>
            <a:latin typeface="Arial" charset="0"/>
            <a:cs typeface="Arial" charset="0"/>
          </a:endParaRPr>
        </a:p>
      </dsp:txBody>
      <dsp:txXfrm>
        <a:off x="3613132" y="4274666"/>
        <a:ext cx="501667" cy="2508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6E1A04-E072-409F-95E7-A391A4B68F62}">
      <dsp:nvSpPr>
        <dsp:cNvPr id="0" name=""/>
        <dsp:cNvSpPr/>
      </dsp:nvSpPr>
      <dsp:spPr>
        <a:xfrm>
          <a:off x="4114799" y="2554626"/>
          <a:ext cx="3528904" cy="244981"/>
        </a:xfrm>
        <a:custGeom>
          <a:avLst/>
          <a:gdLst/>
          <a:ahLst/>
          <a:cxnLst/>
          <a:rect l="0" t="0" r="0" b="0"/>
          <a:pathLst>
            <a:path>
              <a:moveTo>
                <a:pt x="0" y="0"/>
              </a:moveTo>
              <a:lnTo>
                <a:pt x="0" y="122490"/>
              </a:lnTo>
              <a:lnTo>
                <a:pt x="3528904" y="122490"/>
              </a:lnTo>
              <a:lnTo>
                <a:pt x="3528904"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1B6710-614B-42BB-8DA2-1EDCE3BC9A01}">
      <dsp:nvSpPr>
        <dsp:cNvPr id="0" name=""/>
        <dsp:cNvSpPr/>
      </dsp:nvSpPr>
      <dsp:spPr>
        <a:xfrm>
          <a:off x="4114799" y="2554626"/>
          <a:ext cx="2117342" cy="244981"/>
        </a:xfrm>
        <a:custGeom>
          <a:avLst/>
          <a:gdLst/>
          <a:ahLst/>
          <a:cxnLst/>
          <a:rect l="0" t="0" r="0" b="0"/>
          <a:pathLst>
            <a:path>
              <a:moveTo>
                <a:pt x="0" y="0"/>
              </a:moveTo>
              <a:lnTo>
                <a:pt x="0" y="122490"/>
              </a:lnTo>
              <a:lnTo>
                <a:pt x="2117342" y="122490"/>
              </a:lnTo>
              <a:lnTo>
                <a:pt x="2117342"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901913-87E1-46BF-8DDD-4D1C65081364}">
      <dsp:nvSpPr>
        <dsp:cNvPr id="0" name=""/>
        <dsp:cNvSpPr/>
      </dsp:nvSpPr>
      <dsp:spPr>
        <a:xfrm>
          <a:off x="4114799" y="2554626"/>
          <a:ext cx="705780" cy="244981"/>
        </a:xfrm>
        <a:custGeom>
          <a:avLst/>
          <a:gdLst/>
          <a:ahLst/>
          <a:cxnLst/>
          <a:rect l="0" t="0" r="0" b="0"/>
          <a:pathLst>
            <a:path>
              <a:moveTo>
                <a:pt x="0" y="0"/>
              </a:moveTo>
              <a:lnTo>
                <a:pt x="0" y="122490"/>
              </a:lnTo>
              <a:lnTo>
                <a:pt x="705780" y="122490"/>
              </a:lnTo>
              <a:lnTo>
                <a:pt x="70578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4D1A87-367A-41F6-B0DE-FE5143AD1283}">
      <dsp:nvSpPr>
        <dsp:cNvPr id="0" name=""/>
        <dsp:cNvSpPr/>
      </dsp:nvSpPr>
      <dsp:spPr>
        <a:xfrm>
          <a:off x="3409019" y="2554626"/>
          <a:ext cx="705780" cy="244981"/>
        </a:xfrm>
        <a:custGeom>
          <a:avLst/>
          <a:gdLst/>
          <a:ahLst/>
          <a:cxnLst/>
          <a:rect l="0" t="0" r="0" b="0"/>
          <a:pathLst>
            <a:path>
              <a:moveTo>
                <a:pt x="705780" y="0"/>
              </a:moveTo>
              <a:lnTo>
                <a:pt x="705780"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14B183-5534-4DA0-98D7-0E724BC57974}">
      <dsp:nvSpPr>
        <dsp:cNvPr id="0" name=""/>
        <dsp:cNvSpPr/>
      </dsp:nvSpPr>
      <dsp:spPr>
        <a:xfrm>
          <a:off x="1997457" y="2554626"/>
          <a:ext cx="2117342" cy="244981"/>
        </a:xfrm>
        <a:custGeom>
          <a:avLst/>
          <a:gdLst/>
          <a:ahLst/>
          <a:cxnLst/>
          <a:rect l="0" t="0" r="0" b="0"/>
          <a:pathLst>
            <a:path>
              <a:moveTo>
                <a:pt x="2117342" y="0"/>
              </a:moveTo>
              <a:lnTo>
                <a:pt x="2117342"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AC14C3-E111-411D-9EBA-851AD6DEF3EE}">
      <dsp:nvSpPr>
        <dsp:cNvPr id="0" name=""/>
        <dsp:cNvSpPr/>
      </dsp:nvSpPr>
      <dsp:spPr>
        <a:xfrm>
          <a:off x="585895" y="2554626"/>
          <a:ext cx="3528904" cy="244981"/>
        </a:xfrm>
        <a:custGeom>
          <a:avLst/>
          <a:gdLst/>
          <a:ahLst/>
          <a:cxnLst/>
          <a:rect l="0" t="0" r="0" b="0"/>
          <a:pathLst>
            <a:path>
              <a:moveTo>
                <a:pt x="3528904" y="0"/>
              </a:moveTo>
              <a:lnTo>
                <a:pt x="3528904" y="122490"/>
              </a:lnTo>
              <a:lnTo>
                <a:pt x="0" y="122490"/>
              </a:lnTo>
              <a:lnTo>
                <a:pt x="0" y="244981"/>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0DECF3-F200-43FD-9E0F-397BD2F5124A}">
      <dsp:nvSpPr>
        <dsp:cNvPr id="0" name=""/>
        <dsp:cNvSpPr/>
      </dsp:nvSpPr>
      <dsp:spPr>
        <a:xfrm>
          <a:off x="3409019" y="1726354"/>
          <a:ext cx="705780" cy="244981"/>
        </a:xfrm>
        <a:custGeom>
          <a:avLst/>
          <a:gdLst/>
          <a:ahLst/>
          <a:cxnLst/>
          <a:rect l="0" t="0" r="0" b="0"/>
          <a:pathLst>
            <a:path>
              <a:moveTo>
                <a:pt x="0" y="0"/>
              </a:moveTo>
              <a:lnTo>
                <a:pt x="0" y="122490"/>
              </a:lnTo>
              <a:lnTo>
                <a:pt x="705780" y="122490"/>
              </a:lnTo>
              <a:lnTo>
                <a:pt x="705780" y="24498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E2E15B-74B5-4345-8F49-555086D35454}">
      <dsp:nvSpPr>
        <dsp:cNvPr id="0" name=""/>
        <dsp:cNvSpPr/>
      </dsp:nvSpPr>
      <dsp:spPr>
        <a:xfrm>
          <a:off x="2703238" y="1726354"/>
          <a:ext cx="705780" cy="244981"/>
        </a:xfrm>
        <a:custGeom>
          <a:avLst/>
          <a:gdLst/>
          <a:ahLst/>
          <a:cxnLst/>
          <a:rect l="0" t="0" r="0" b="0"/>
          <a:pathLst>
            <a:path>
              <a:moveTo>
                <a:pt x="705780" y="0"/>
              </a:moveTo>
              <a:lnTo>
                <a:pt x="705780" y="122490"/>
              </a:lnTo>
              <a:lnTo>
                <a:pt x="0" y="122490"/>
              </a:lnTo>
              <a:lnTo>
                <a:pt x="0" y="244981"/>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DFBC92-BD8A-416B-A00D-A798F3A61321}">
      <dsp:nvSpPr>
        <dsp:cNvPr id="0" name=""/>
        <dsp:cNvSpPr/>
      </dsp:nvSpPr>
      <dsp:spPr>
        <a:xfrm>
          <a:off x="2825729" y="1143064"/>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2"/>
              </a:solidFill>
              <a:effectLst/>
              <a:latin typeface="Arial" charset="0"/>
              <a:cs typeface="Arial" charset="0"/>
            </a:rPr>
            <a:t>انتخاب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2"/>
              </a:solidFill>
              <a:effectLst/>
              <a:latin typeface="Arial" charset="0"/>
              <a:cs typeface="Arial" charset="0"/>
            </a:rPr>
            <a:t>واحد محتوا</a:t>
          </a:r>
          <a:endParaRPr kumimoji="0" lang="en-US" sz="1200" b="0" i="0" u="none" strike="noStrike" kern="1200" cap="none" normalizeH="0" baseline="0" smtClean="0">
            <a:ln>
              <a:noFill/>
            </a:ln>
            <a:solidFill>
              <a:schemeClr val="tx2"/>
            </a:solidFill>
            <a:effectLst/>
            <a:latin typeface="Arial" charset="0"/>
            <a:cs typeface="Arial" charset="0"/>
          </a:endParaRPr>
        </a:p>
      </dsp:txBody>
      <dsp:txXfrm>
        <a:off x="2825729" y="1143064"/>
        <a:ext cx="1166579" cy="583289"/>
      </dsp:txXfrm>
    </dsp:sp>
    <dsp:sp modelId="{60092C38-C29F-4944-86C2-1E11D56FCD60}">
      <dsp:nvSpPr>
        <dsp:cNvPr id="0" name=""/>
        <dsp:cNvSpPr/>
      </dsp:nvSpPr>
      <dsp:spPr>
        <a:xfrm>
          <a:off x="2119948"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واحد زمینه</a:t>
          </a: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2119948" y="1971336"/>
        <a:ext cx="1166579" cy="583289"/>
      </dsp:txXfrm>
    </dsp:sp>
    <dsp:sp modelId="{28C4D595-AE0D-468D-A888-40CACED14051}">
      <dsp:nvSpPr>
        <dsp:cNvPr id="0" name=""/>
        <dsp:cNvSpPr/>
      </dsp:nvSpPr>
      <dsp:spPr>
        <a:xfrm>
          <a:off x="3531510" y="1971336"/>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واحد ثبت</a:t>
          </a: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3531510" y="1971336"/>
        <a:ext cx="1166579" cy="583289"/>
      </dsp:txXfrm>
    </dsp:sp>
    <dsp:sp modelId="{3736B338-AE08-4774-829F-99B64BCB9C98}">
      <dsp:nvSpPr>
        <dsp:cNvPr id="0" name=""/>
        <dsp:cNvSpPr/>
      </dsp:nvSpPr>
      <dsp:spPr>
        <a:xfrm>
          <a:off x="2605"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تصاویر</a:t>
          </a: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2605" y="2799608"/>
        <a:ext cx="1166579" cy="583289"/>
      </dsp:txXfrm>
    </dsp:sp>
    <dsp:sp modelId="{6E6C10C2-53F7-4511-B5BD-6F9A6B18A5B9}">
      <dsp:nvSpPr>
        <dsp:cNvPr id="0" name=""/>
        <dsp:cNvSpPr/>
      </dsp:nvSpPr>
      <dsp:spPr>
        <a:xfrm>
          <a:off x="1414167"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آزمایشات</a:t>
          </a: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1414167" y="2799608"/>
        <a:ext cx="1166579" cy="583289"/>
      </dsp:txXfrm>
    </dsp:sp>
    <dsp:sp modelId="{B777EACF-46D5-4D98-9EED-ABD7CB2A187C}">
      <dsp:nvSpPr>
        <dsp:cNvPr id="0" name=""/>
        <dsp:cNvSpPr/>
      </dsp:nvSpPr>
      <dsp:spPr>
        <a:xfrm>
          <a:off x="2825729"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جمله</a:t>
          </a:r>
          <a:endParaRPr kumimoji="0" lang="en-US" sz="12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2825729" y="2799608"/>
        <a:ext cx="1166579" cy="583289"/>
      </dsp:txXfrm>
    </dsp:sp>
    <dsp:sp modelId="{1B672FA3-4E0F-4300-94AF-E8C60F84CB5B}">
      <dsp:nvSpPr>
        <dsp:cNvPr id="0" name=""/>
        <dsp:cNvSpPr/>
      </dsp:nvSpPr>
      <dsp:spPr>
        <a:xfrm>
          <a:off x="4237290"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شخصیت</a:t>
          </a:r>
          <a:endParaRPr kumimoji="0" lang="en-US" sz="12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4237290" y="2799608"/>
        <a:ext cx="1166579" cy="583289"/>
      </dsp:txXfrm>
    </dsp:sp>
    <dsp:sp modelId="{158DFDB2-0CCA-498C-9358-046A6BC4ADFD}">
      <dsp:nvSpPr>
        <dsp:cNvPr id="0" name=""/>
        <dsp:cNvSpPr/>
      </dsp:nvSpPr>
      <dsp:spPr>
        <a:xfrm>
          <a:off x="5648852"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موضوع یا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مضمون</a:t>
          </a:r>
          <a:endParaRPr kumimoji="0" lang="en-US" sz="12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5648852" y="2799608"/>
        <a:ext cx="1166579" cy="583289"/>
      </dsp:txXfrm>
    </dsp:sp>
    <dsp:sp modelId="{271C4567-9226-42BC-9BA2-CB07B8BE5278}">
      <dsp:nvSpPr>
        <dsp:cNvPr id="0" name=""/>
        <dsp:cNvSpPr/>
      </dsp:nvSpPr>
      <dsp:spPr>
        <a:xfrm>
          <a:off x="7060414" y="2799608"/>
          <a:ext cx="1166579" cy="58328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200" b="0" i="0" u="none" strike="noStrike" kern="1200" cap="none" normalizeH="0" baseline="0" smtClean="0">
              <a:ln>
                <a:noFill/>
              </a:ln>
              <a:solidFill>
                <a:schemeClr val="tx1"/>
              </a:solidFill>
              <a:effectLst/>
              <a:latin typeface="Arial" charset="0"/>
              <a:cs typeface="Arial" charset="0"/>
            </a:rPr>
            <a:t>کلمه یا نماد</a:t>
          </a:r>
          <a:endParaRPr kumimoji="0" lang="en-US" sz="1200" b="0" i="0" u="none" strike="noStrike" kern="1200" cap="none" normalizeH="0" baseline="0" smtClean="0">
            <a:ln>
              <a:noFill/>
            </a:ln>
            <a:solidFill>
              <a:schemeClr val="tx1"/>
            </a:solidFill>
            <a:effectLst/>
            <a:latin typeface="Arial" charset="0"/>
            <a:cs typeface="Arial"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charset="0"/>
            <a:cs typeface="Arial" charset="0"/>
          </a:endParaRPr>
        </a:p>
      </dsp:txBody>
      <dsp:txXfrm>
        <a:off x="7060414" y="2799608"/>
        <a:ext cx="1166579" cy="5832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A633C-10DF-4BD5-98D3-BDA05C26169C}">
      <dsp:nvSpPr>
        <dsp:cNvPr id="0" name=""/>
        <dsp:cNvSpPr/>
      </dsp:nvSpPr>
      <dsp:spPr>
        <a:xfrm>
          <a:off x="3486931"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accent2"/>
              </a:solidFill>
              <a:effectLst/>
              <a:latin typeface="Arial" charset="0"/>
              <a:cs typeface="Arial" charset="0"/>
            </a:rPr>
            <a:t> انواع روش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1900" b="0" i="0" u="none" strike="noStrike" kern="1200" cap="none" normalizeH="0" baseline="0" smtClean="0">
              <a:ln>
                <a:noFill/>
              </a:ln>
              <a:solidFill>
                <a:schemeClr val="accent2"/>
              </a:solidFill>
              <a:effectLst/>
              <a:latin typeface="Arial" charset="0"/>
              <a:cs typeface="Arial" charset="0"/>
            </a:rPr>
            <a:t>شمارش</a:t>
          </a:r>
          <a:endParaRPr kumimoji="0" lang="en-US" sz="1900" b="0" i="0" u="none" strike="noStrike" kern="1200" cap="none" normalizeH="0" baseline="0" smtClean="0">
            <a:ln>
              <a:noFill/>
            </a:ln>
            <a:solidFill>
              <a:schemeClr val="accent2"/>
            </a:solidFill>
            <a:effectLst/>
            <a:latin typeface="Arial" charset="0"/>
            <a:cs typeface="Arial" charset="0"/>
          </a:endParaRPr>
        </a:p>
      </dsp:txBody>
      <dsp:txXfrm>
        <a:off x="3670829" y="1819010"/>
        <a:ext cx="887941" cy="887941"/>
      </dsp:txXfrm>
    </dsp:sp>
    <dsp:sp modelId="{63EA5E6C-89E2-4AFF-BFE1-B99399FB1B1A}">
      <dsp:nvSpPr>
        <dsp:cNvPr id="0" name=""/>
        <dsp:cNvSpPr/>
      </dsp:nvSpPr>
      <dsp:spPr>
        <a:xfrm rot="16200000">
          <a:off x="3926349" y="1432929"/>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5377" y="1437239"/>
        <a:ext cx="18845" cy="18845"/>
      </dsp:txXfrm>
    </dsp:sp>
    <dsp:sp modelId="{8EA89E30-F411-4083-B096-AE9228AE3F9D}">
      <dsp:nvSpPr>
        <dsp:cNvPr id="0" name=""/>
        <dsp:cNvSpPr/>
      </dsp:nvSpPr>
      <dsp:spPr>
        <a:xfrm>
          <a:off x="3486931" y="2474"/>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100" b="0" i="0" u="none" strike="noStrike" kern="1200" cap="none" normalizeH="0" baseline="0" smtClean="0">
              <a:ln>
                <a:noFill/>
              </a:ln>
              <a:solidFill>
                <a:schemeClr val="tx1"/>
              </a:solidFill>
              <a:effectLst/>
              <a:latin typeface="Arial" charset="0"/>
              <a:cs typeface="Arial" charset="0"/>
            </a:rPr>
            <a:t>وجود یا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2100" b="0" i="0" u="none" strike="noStrike" kern="1200" cap="none" normalizeH="0" baseline="0" smtClean="0">
              <a:ln>
                <a:noFill/>
              </a:ln>
              <a:solidFill>
                <a:schemeClr val="tx1"/>
              </a:solidFill>
              <a:effectLst/>
              <a:latin typeface="Arial" charset="0"/>
              <a:cs typeface="Arial" charset="0"/>
            </a:rPr>
            <a:t>عدم وجود</a:t>
          </a:r>
          <a:endParaRPr kumimoji="0" lang="en-US" sz="2100" b="0" i="0" u="none" strike="noStrike" kern="1200" cap="none" normalizeH="0" baseline="0" smtClean="0">
            <a:ln>
              <a:noFill/>
            </a:ln>
            <a:solidFill>
              <a:schemeClr val="tx1"/>
            </a:solidFill>
            <a:effectLst/>
            <a:latin typeface="Arial" charset="0"/>
            <a:cs typeface="Arial" charset="0"/>
          </a:endParaRPr>
        </a:p>
      </dsp:txBody>
      <dsp:txXfrm>
        <a:off x="3670829" y="186372"/>
        <a:ext cx="887941" cy="887941"/>
      </dsp:txXfrm>
    </dsp:sp>
    <dsp:sp modelId="{0E4CB967-8771-4E48-BEFE-91884C24B5B5}">
      <dsp:nvSpPr>
        <dsp:cNvPr id="0" name=""/>
        <dsp:cNvSpPr/>
      </dsp:nvSpPr>
      <dsp:spPr>
        <a:xfrm>
          <a:off x="4742668" y="2249248"/>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21696" y="2253558"/>
        <a:ext cx="18845" cy="18845"/>
      </dsp:txXfrm>
    </dsp:sp>
    <dsp:sp modelId="{98AD740A-5DB7-4DE4-A8A2-E40357D2CEA0}">
      <dsp:nvSpPr>
        <dsp:cNvPr id="0" name=""/>
        <dsp:cNvSpPr/>
      </dsp:nvSpPr>
      <dsp:spPr>
        <a:xfrm>
          <a:off x="5119569"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100" b="0" i="0" u="none" strike="noStrike" kern="1200" cap="none" normalizeH="0" baseline="0" smtClean="0">
              <a:ln>
                <a:noFill/>
              </a:ln>
              <a:solidFill>
                <a:schemeClr val="tx1"/>
              </a:solidFill>
              <a:effectLst/>
              <a:latin typeface="Arial" charset="0"/>
              <a:cs typeface="Arial" charset="0"/>
            </a:rPr>
            <a:t>فراوانی</a:t>
          </a:r>
          <a:endParaRPr kumimoji="0" lang="en-US" sz="2100" b="0" i="0" u="none" strike="noStrike" kern="1200" cap="none" normalizeH="0" baseline="0" smtClean="0">
            <a:ln>
              <a:noFill/>
            </a:ln>
            <a:solidFill>
              <a:schemeClr val="tx1"/>
            </a:solidFill>
            <a:effectLst/>
            <a:latin typeface="Arial" charset="0"/>
            <a:cs typeface="Arial" charset="0"/>
          </a:endParaRPr>
        </a:p>
      </dsp:txBody>
      <dsp:txXfrm>
        <a:off x="5303467" y="1819010"/>
        <a:ext cx="887941" cy="887941"/>
      </dsp:txXfrm>
    </dsp:sp>
    <dsp:sp modelId="{52B6EF21-F68E-46BF-93FD-635E786A324B}">
      <dsp:nvSpPr>
        <dsp:cNvPr id="0" name=""/>
        <dsp:cNvSpPr/>
      </dsp:nvSpPr>
      <dsp:spPr>
        <a:xfrm rot="5400000">
          <a:off x="3926349" y="3065567"/>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5377" y="3069878"/>
        <a:ext cx="18845" cy="18845"/>
      </dsp:txXfrm>
    </dsp:sp>
    <dsp:sp modelId="{504B24A0-59D8-44ED-940F-C368D80EC536}">
      <dsp:nvSpPr>
        <dsp:cNvPr id="0" name=""/>
        <dsp:cNvSpPr/>
      </dsp:nvSpPr>
      <dsp:spPr>
        <a:xfrm>
          <a:off x="3486931" y="3267751"/>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100" b="0" i="0" u="none" strike="noStrike" kern="1200" cap="none" normalizeH="0" baseline="0" smtClean="0">
              <a:ln>
                <a:noFill/>
              </a:ln>
              <a:solidFill>
                <a:schemeClr val="tx1"/>
              </a:solidFill>
              <a:effectLst/>
              <a:latin typeface="Arial" charset="0"/>
              <a:cs typeface="Arial" charset="0"/>
            </a:rPr>
            <a:t>ضریب دهی</a:t>
          </a:r>
          <a:endParaRPr kumimoji="0" lang="en-US" sz="2100" b="0" i="0" u="none" strike="noStrike" kern="1200" cap="none" normalizeH="0" baseline="0" smtClean="0">
            <a:ln>
              <a:noFill/>
            </a:ln>
            <a:solidFill>
              <a:schemeClr val="tx1"/>
            </a:solidFill>
            <a:effectLst/>
            <a:latin typeface="Arial" charset="0"/>
            <a:cs typeface="Arial" charset="0"/>
          </a:endParaRPr>
        </a:p>
      </dsp:txBody>
      <dsp:txXfrm>
        <a:off x="3670829" y="3451649"/>
        <a:ext cx="887941" cy="887941"/>
      </dsp:txXfrm>
    </dsp:sp>
    <dsp:sp modelId="{90022611-B1C4-403C-9B31-41E03E730782}">
      <dsp:nvSpPr>
        <dsp:cNvPr id="0" name=""/>
        <dsp:cNvSpPr/>
      </dsp:nvSpPr>
      <dsp:spPr>
        <a:xfrm rot="10800000">
          <a:off x="3110030" y="2249248"/>
          <a:ext cx="376900" cy="27465"/>
        </a:xfrm>
        <a:custGeom>
          <a:avLst/>
          <a:gdLst/>
          <a:ahLst/>
          <a:cxnLst/>
          <a:rect l="0" t="0" r="0" b="0"/>
          <a:pathLst>
            <a:path>
              <a:moveTo>
                <a:pt x="0" y="13732"/>
              </a:moveTo>
              <a:lnTo>
                <a:pt x="376900" y="1373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89058" y="2253558"/>
        <a:ext cx="18845" cy="18845"/>
      </dsp:txXfrm>
    </dsp:sp>
    <dsp:sp modelId="{B5D32696-9D7E-49CF-B076-E6458576811B}">
      <dsp:nvSpPr>
        <dsp:cNvPr id="0" name=""/>
        <dsp:cNvSpPr/>
      </dsp:nvSpPr>
      <dsp:spPr>
        <a:xfrm>
          <a:off x="1854293" y="1635112"/>
          <a:ext cx="1255737" cy="125573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100" b="0" i="0" u="none" strike="noStrike" kern="1200" cap="none" normalizeH="0" baseline="0" smtClean="0">
              <a:ln>
                <a:noFill/>
              </a:ln>
              <a:solidFill>
                <a:schemeClr val="tx1"/>
              </a:solidFill>
              <a:effectLst/>
              <a:latin typeface="Arial" charset="0"/>
              <a:cs typeface="Arial" charset="0"/>
            </a:rPr>
            <a:t>شدت</a:t>
          </a:r>
          <a:endParaRPr kumimoji="0" lang="en-US" sz="2100" b="0" i="0" u="none" strike="noStrike" kern="1200" cap="none" normalizeH="0" baseline="0" smtClean="0">
            <a:ln>
              <a:noFill/>
            </a:ln>
            <a:solidFill>
              <a:schemeClr val="tx1"/>
            </a:solidFill>
            <a:effectLst/>
            <a:latin typeface="Arial" charset="0"/>
            <a:cs typeface="Arial" charset="0"/>
          </a:endParaRPr>
        </a:p>
      </dsp:txBody>
      <dsp:txXfrm>
        <a:off x="2038191" y="1819010"/>
        <a:ext cx="887941" cy="88794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45E3FDC-9CB8-42CA-A10C-F23B15403813}" type="datetimeFigureOut">
              <a:rPr lang="en-US" smtClean="0"/>
              <a:t>4/26/2020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 irmgn.ir</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2784FB-88F2-4465-B48E-BB015E816CE4}" type="slidenum">
              <a:rPr lang="en-US" smtClean="0"/>
              <a:t>‹#›</a:t>
            </a:fld>
            <a:endParaRPr lang="en-US"/>
          </a:p>
        </p:txBody>
      </p:sp>
    </p:spTree>
    <p:extLst>
      <p:ext uri="{BB962C8B-B14F-4D97-AF65-F5344CB8AC3E}">
        <p14:creationId xmlns:p14="http://schemas.microsoft.com/office/powerpoint/2010/main" val="59747890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06B0C3-C387-4EC9-A5F6-7E04801ECF6C}" type="datetimeFigureOut">
              <a:rPr lang="en-US" smtClean="0"/>
              <a:pPr/>
              <a:t>4/26/2020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 irmgn.ir</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9A2936-3B77-485B-9B9D-4A2C6E545497}" type="slidenum">
              <a:rPr lang="en-US" smtClean="0"/>
              <a:pPr/>
              <a:t>‹#›</a:t>
            </a:fld>
            <a:endParaRPr lang="en-US"/>
          </a:p>
        </p:txBody>
      </p:sp>
    </p:spTree>
    <p:extLst>
      <p:ext uri="{BB962C8B-B14F-4D97-AF65-F5344CB8AC3E}">
        <p14:creationId xmlns:p14="http://schemas.microsoft.com/office/powerpoint/2010/main" val="21021108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9A2936-3B77-485B-9B9D-4A2C6E545497}"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 irmgn.ir</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cs typeface="Arial" pitchFamily="34" charset="0"/>
            </a:endParaRPr>
          </a:p>
        </p:txBody>
      </p:sp>
      <p:sp>
        <p:nvSpPr>
          <p:cNvPr id="72708" name="Slide Number Placeholder 3"/>
          <p:cNvSpPr>
            <a:spLocks noGrp="1"/>
          </p:cNvSpPr>
          <p:nvPr>
            <p:ph type="sldNum" sz="quarter" idx="5"/>
          </p:nvPr>
        </p:nvSpPr>
        <p:spPr bwMode="auto">
          <a:noFill/>
          <a:ln>
            <a:miter lim="800000"/>
            <a:headEnd/>
            <a:tailEnd/>
          </a:ln>
        </p:spPr>
        <p:txBody>
          <a:bodyPr/>
          <a:lstStyle/>
          <a:p>
            <a:fld id="{6EB0E661-496A-4D5C-A933-99E09E66F179}" type="slidenum">
              <a:rPr lang="ar-SA" smtClean="0"/>
              <a:pPr/>
              <a:t>14</a:t>
            </a:fld>
            <a:endParaRPr lang="en-US" smtClean="0"/>
          </a:p>
        </p:txBody>
      </p:sp>
      <p:sp>
        <p:nvSpPr>
          <p:cNvPr id="5" name="Footer Placeholder 4"/>
          <p:cNvSpPr>
            <a:spLocks noGrp="1"/>
          </p:cNvSpPr>
          <p:nvPr>
            <p:ph type="ftr" sz="quarter" idx="10"/>
          </p:nvPr>
        </p:nvSpPr>
        <p:spPr/>
        <p:txBody>
          <a:bodyPr/>
          <a:lstStyle/>
          <a:p>
            <a:r>
              <a:rPr lang="en-US" smtClean="0"/>
              <a:t>© irmgn.ir</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cs typeface="Arial" pitchFamily="34" charset="0"/>
            </a:endParaRPr>
          </a:p>
        </p:txBody>
      </p:sp>
      <p:sp>
        <p:nvSpPr>
          <p:cNvPr id="73732" name="Slide Number Placeholder 3"/>
          <p:cNvSpPr>
            <a:spLocks noGrp="1"/>
          </p:cNvSpPr>
          <p:nvPr>
            <p:ph type="sldNum" sz="quarter" idx="5"/>
          </p:nvPr>
        </p:nvSpPr>
        <p:spPr bwMode="auto">
          <a:noFill/>
          <a:ln>
            <a:miter lim="800000"/>
            <a:headEnd/>
            <a:tailEnd/>
          </a:ln>
        </p:spPr>
        <p:txBody>
          <a:bodyPr/>
          <a:lstStyle/>
          <a:p>
            <a:fld id="{9E6B877D-35B1-4719-B497-84E708BABD45}" type="slidenum">
              <a:rPr lang="ar-SA" smtClean="0"/>
              <a:pPr/>
              <a:t>15</a:t>
            </a:fld>
            <a:endParaRPr lang="en-US" smtClean="0"/>
          </a:p>
        </p:txBody>
      </p:sp>
      <p:sp>
        <p:nvSpPr>
          <p:cNvPr id="5" name="Footer Placeholder 4"/>
          <p:cNvSpPr>
            <a:spLocks noGrp="1"/>
          </p:cNvSpPr>
          <p:nvPr>
            <p:ph type="ftr" sz="quarter" idx="10"/>
          </p:nvPr>
        </p:nvSpPr>
        <p:spPr/>
        <p:txBody>
          <a:bodyPr/>
          <a:lstStyle/>
          <a:p>
            <a:r>
              <a:rPr lang="en-US" smtClean="0"/>
              <a:t>© irmgn.ir</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369A2936-3B77-485B-9B9D-4A2C6E545497}" type="slidenum">
              <a:rPr lang="en-US" smtClean="0"/>
              <a:pPr/>
              <a:t>33</a:t>
            </a:fld>
            <a:endParaRPr lang="en-US"/>
          </a:p>
        </p:txBody>
      </p:sp>
      <p:sp>
        <p:nvSpPr>
          <p:cNvPr id="5" name="Footer Placeholder 4"/>
          <p:cNvSpPr>
            <a:spLocks noGrp="1"/>
          </p:cNvSpPr>
          <p:nvPr>
            <p:ph type="ftr" sz="quarter" idx="11"/>
          </p:nvPr>
        </p:nvSpPr>
        <p:spPr/>
        <p:txBody>
          <a:bodyPr/>
          <a:lstStyle/>
          <a:p>
            <a:r>
              <a:rPr lang="en-US" smtClean="0"/>
              <a:t>© irmgn.ir</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CBC8C11-0E0A-4DDC-B03B-664FF7B4A2E3}" type="datetime1">
              <a:rPr lang="en-US" smtClean="0"/>
              <a:t>4/26/2020</a:t>
            </a:fld>
            <a:endParaRPr lang="en-US"/>
          </a:p>
        </p:txBody>
      </p:sp>
      <p:sp>
        <p:nvSpPr>
          <p:cNvPr id="17" name="Footer Placeholder 16"/>
          <p:cNvSpPr>
            <a:spLocks noGrp="1"/>
          </p:cNvSpPr>
          <p:nvPr>
            <p:ph type="ftr" sz="quarter" idx="11"/>
          </p:nvPr>
        </p:nvSpPr>
        <p:spPr/>
        <p:txBody>
          <a:bodyPr/>
          <a:lstStyle/>
          <a:p>
            <a:r>
              <a:rPr lang="en-US" smtClean="0"/>
              <a:t>© irmgn.ir</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90EE9D-3088-4DA6-9A03-D1AAD43044B0}" type="datetime1">
              <a:rPr lang="en-US" smtClean="0"/>
              <a:t>4/26/2020</a:t>
            </a:fld>
            <a:endParaRPr lang="en-US"/>
          </a:p>
        </p:txBody>
      </p:sp>
      <p:sp>
        <p:nvSpPr>
          <p:cNvPr id="5" name="Footer Placeholder 4"/>
          <p:cNvSpPr>
            <a:spLocks noGrp="1"/>
          </p:cNvSpPr>
          <p:nvPr>
            <p:ph type="ftr" sz="quarter" idx="11"/>
          </p:nvPr>
        </p:nvSpPr>
        <p:spPr/>
        <p:txBody>
          <a:bodyPr/>
          <a:lstStyle/>
          <a:p>
            <a:r>
              <a:rPr lang="en-US" smtClean="0"/>
              <a:t>© irmgn.ir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1B0B7A-956E-40CB-9E23-031445F5ED71}" type="datetime1">
              <a:rPr lang="en-US" smtClean="0"/>
              <a:t>4/26/2020</a:t>
            </a:fld>
            <a:endParaRPr lang="en-US"/>
          </a:p>
        </p:txBody>
      </p:sp>
      <p:sp>
        <p:nvSpPr>
          <p:cNvPr id="5" name="Footer Placeholder 4"/>
          <p:cNvSpPr>
            <a:spLocks noGrp="1"/>
          </p:cNvSpPr>
          <p:nvPr>
            <p:ph type="ftr" sz="quarter" idx="11"/>
          </p:nvPr>
        </p:nvSpPr>
        <p:spPr/>
        <p:txBody>
          <a:bodyPr/>
          <a:lstStyle/>
          <a:p>
            <a:r>
              <a:rPr lang="en-US" smtClean="0"/>
              <a:t>© irmgn.ir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A5720A77-AA9C-406F-9ACD-4095D32FD155}" type="datetime1">
              <a:rPr lang="en-US" smtClean="0"/>
              <a:t>4/26/2020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 irmgn.ir</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87055B-1973-4EDE-8FEF-C9763ED5C564}"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94AFF41-607F-48C5-8658-AB3B2FBFF607}" type="datetime1">
              <a:rPr lang="en-US" smtClean="0"/>
              <a:t>4/26/2020</a:t>
            </a:fld>
            <a:endParaRPr lang="en-US"/>
          </a:p>
        </p:txBody>
      </p:sp>
      <p:sp>
        <p:nvSpPr>
          <p:cNvPr id="5" name="Footer Placeholder 4"/>
          <p:cNvSpPr>
            <a:spLocks noGrp="1"/>
          </p:cNvSpPr>
          <p:nvPr>
            <p:ph type="ftr" sz="quarter" idx="11"/>
          </p:nvPr>
        </p:nvSpPr>
        <p:spPr/>
        <p:txBody>
          <a:bodyPr/>
          <a:lstStyle/>
          <a:p>
            <a:r>
              <a:rPr lang="en-US" smtClean="0"/>
              <a:t>© irmgn.ir</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786289-74E4-43F4-9DA8-3FF2CC7E3F4A}" type="datetime1">
              <a:rPr lang="en-US" smtClean="0"/>
              <a:t>4/26/2020</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 irmgn.ir</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A05816E-ACAF-4794-8276-DF88C143CD75}" type="datetime1">
              <a:rPr lang="en-US" smtClean="0"/>
              <a:t>4/26/2020</a:t>
            </a:fld>
            <a:endParaRPr lang="en-US"/>
          </a:p>
        </p:txBody>
      </p:sp>
      <p:sp>
        <p:nvSpPr>
          <p:cNvPr id="6" name="Footer Placeholder 5"/>
          <p:cNvSpPr>
            <a:spLocks noGrp="1"/>
          </p:cNvSpPr>
          <p:nvPr>
            <p:ph type="ftr" sz="quarter" idx="11"/>
          </p:nvPr>
        </p:nvSpPr>
        <p:spPr/>
        <p:txBody>
          <a:bodyPr/>
          <a:lstStyle/>
          <a:p>
            <a:r>
              <a:rPr lang="en-US" smtClean="0"/>
              <a:t>© irmgn.ir</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06B2FC1-5BCD-4FDF-9691-B4BCB03AB273}" type="datetime1">
              <a:rPr lang="en-US" smtClean="0"/>
              <a:t>4/26/2020</a:t>
            </a:fld>
            <a:endParaRPr lang="en-US"/>
          </a:p>
        </p:txBody>
      </p:sp>
      <p:sp>
        <p:nvSpPr>
          <p:cNvPr id="8" name="Footer Placeholder 7"/>
          <p:cNvSpPr>
            <a:spLocks noGrp="1"/>
          </p:cNvSpPr>
          <p:nvPr>
            <p:ph type="ftr" sz="quarter" idx="11"/>
          </p:nvPr>
        </p:nvSpPr>
        <p:spPr/>
        <p:txBody>
          <a:bodyPr/>
          <a:lstStyle/>
          <a:p>
            <a:r>
              <a:rPr lang="en-US" smtClean="0"/>
              <a:t>© irmgn.ir</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9AD336-F1BD-460F-9997-5CE758B9D7FA}" type="datetime1">
              <a:rPr lang="en-US" smtClean="0"/>
              <a:t>4/26/2020</a:t>
            </a:fld>
            <a:endParaRPr lang="en-US"/>
          </a:p>
        </p:txBody>
      </p:sp>
      <p:sp>
        <p:nvSpPr>
          <p:cNvPr id="4" name="Footer Placeholder 3"/>
          <p:cNvSpPr>
            <a:spLocks noGrp="1"/>
          </p:cNvSpPr>
          <p:nvPr>
            <p:ph type="ftr" sz="quarter" idx="11"/>
          </p:nvPr>
        </p:nvSpPr>
        <p:spPr/>
        <p:txBody>
          <a:bodyPr/>
          <a:lstStyle/>
          <a:p>
            <a:r>
              <a:rPr lang="en-US" smtClean="0"/>
              <a:t>© irmgn.ir</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62DF88-A97E-4EDF-BFF7-40213D68EF3B}" type="datetime1">
              <a:rPr lang="en-US" smtClean="0"/>
              <a:t>4/26/2020</a:t>
            </a:fld>
            <a:endParaRPr lang="en-US"/>
          </a:p>
        </p:txBody>
      </p:sp>
      <p:sp>
        <p:nvSpPr>
          <p:cNvPr id="3" name="Footer Placeholder 2"/>
          <p:cNvSpPr>
            <a:spLocks noGrp="1"/>
          </p:cNvSpPr>
          <p:nvPr>
            <p:ph type="ftr" sz="quarter" idx="11"/>
          </p:nvPr>
        </p:nvSpPr>
        <p:spPr/>
        <p:txBody>
          <a:bodyPr/>
          <a:lstStyle/>
          <a:p>
            <a:r>
              <a:rPr lang="en-US" smtClean="0"/>
              <a:t>© irmgn.ir</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2717C43-D2EB-42C5-8429-A9996876EDF7}" type="datetime1">
              <a:rPr lang="en-US" smtClean="0"/>
              <a:t>4/26/2020</a:t>
            </a:fld>
            <a:endParaRPr lang="en-US"/>
          </a:p>
        </p:txBody>
      </p:sp>
      <p:sp>
        <p:nvSpPr>
          <p:cNvPr id="6" name="Footer Placeholder 5"/>
          <p:cNvSpPr>
            <a:spLocks noGrp="1"/>
          </p:cNvSpPr>
          <p:nvPr>
            <p:ph type="ftr" sz="quarter" idx="11"/>
          </p:nvPr>
        </p:nvSpPr>
        <p:spPr/>
        <p:txBody>
          <a:bodyPr/>
          <a:lstStyle/>
          <a:p>
            <a:r>
              <a:rPr lang="en-US" smtClean="0"/>
              <a:t>© irmgn.ir</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D7B8F28-25E1-4092-A83C-1AE20031E74C}" type="datetime1">
              <a:rPr lang="en-US" smtClean="0"/>
              <a:t>4/26/2020</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 irmgn.ir</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srcRect/>
          <a:tile tx="0" ty="0" sx="70000" sy="70000" flip="none" algn="ctr"/>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C41F30E-C308-48B8-905A-B7CBCD3A6B4D}" type="datetime1">
              <a:rPr lang="en-US" smtClean="0"/>
              <a:t>4/26/2020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 irmgn.ir</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7"/>
            <a:ext cx="8587680" cy="6192687"/>
          </a:xfrm>
          <a:ln/>
        </p:spPr>
        <p:style>
          <a:lnRef idx="2">
            <a:schemeClr val="accent3"/>
          </a:lnRef>
          <a:fillRef idx="1003">
            <a:schemeClr val="lt1"/>
          </a:fillRef>
          <a:effectRef idx="0">
            <a:schemeClr val="accent3"/>
          </a:effectRef>
          <a:fontRef idx="minor">
            <a:schemeClr val="dk1"/>
          </a:fontRef>
        </p:style>
        <p:txBody>
          <a:bodyPr vert="horz">
            <a:normAutofit/>
          </a:bodyPr>
          <a:lstStyle/>
          <a:p>
            <a:pPr algn="ctr">
              <a:buNone/>
            </a:pPr>
            <a:endParaRPr lang="fa-IR" sz="3000" b="1" dirty="0" smtClean="0">
              <a:solidFill>
                <a:schemeClr val="tx1">
                  <a:lumMod val="95000"/>
                  <a:lumOff val="5000"/>
                </a:schemeClr>
              </a:solidFill>
              <a:cs typeface="Lotus" pitchFamily="2" charset="-78"/>
            </a:endParaRPr>
          </a:p>
          <a:p>
            <a:pPr algn="ctr">
              <a:spcBef>
                <a:spcPct val="0"/>
              </a:spcBef>
              <a:buNone/>
            </a:pPr>
            <a:r>
              <a:rPr lang="fa-IR" sz="2800" b="1" dirty="0" smtClean="0">
                <a:solidFill>
                  <a:srgbClr val="FF0000"/>
                </a:solidFill>
                <a:latin typeface="2  Titr"/>
                <a:ea typeface="+mj-ea"/>
                <a:cs typeface="B Mitra" pitchFamily="2" charset="-78"/>
              </a:rPr>
              <a:t>موضوع:تحلیل محتوا</a:t>
            </a:r>
          </a:p>
          <a:p>
            <a:pPr algn="ctr">
              <a:spcBef>
                <a:spcPct val="0"/>
              </a:spcBef>
              <a:buNone/>
            </a:pPr>
            <a:endParaRPr lang="fa-IR" sz="2800" b="1" dirty="0" smtClean="0">
              <a:solidFill>
                <a:srgbClr val="FF0000"/>
              </a:solidFill>
              <a:latin typeface="2  Titr"/>
              <a:ea typeface="+mj-ea"/>
              <a:cs typeface="B Mitra" pitchFamily="2" charset="-78"/>
            </a:endParaRPr>
          </a:p>
          <a:p>
            <a:pPr algn="ctr">
              <a:spcBef>
                <a:spcPct val="0"/>
              </a:spcBef>
              <a:buNone/>
            </a:pPr>
            <a:r>
              <a:rPr lang="en-US" sz="2800" b="1" dirty="0" smtClean="0">
                <a:solidFill>
                  <a:srgbClr val="FF0000"/>
                </a:solidFill>
                <a:latin typeface="2  Titr"/>
                <a:ea typeface="+mj-ea"/>
                <a:cs typeface="Titr" pitchFamily="2" charset="-78"/>
              </a:rPr>
              <a:t>Content</a:t>
            </a:r>
            <a:r>
              <a:rPr lang="fa-IR" sz="2800" b="1" dirty="0" smtClean="0">
                <a:solidFill>
                  <a:srgbClr val="FF0000"/>
                </a:solidFill>
                <a:latin typeface="2  Titr"/>
                <a:ea typeface="+mj-ea"/>
                <a:cs typeface="Titr" pitchFamily="2" charset="-78"/>
              </a:rPr>
              <a:t> </a:t>
            </a:r>
            <a:r>
              <a:rPr lang="en-US" sz="2800" b="1" dirty="0" smtClean="0">
                <a:solidFill>
                  <a:srgbClr val="FF0000"/>
                </a:solidFill>
                <a:latin typeface="2  Titr"/>
                <a:ea typeface="+mj-ea"/>
                <a:cs typeface="Titr" pitchFamily="2" charset="-78"/>
              </a:rPr>
              <a:t> analysis</a:t>
            </a:r>
          </a:p>
          <a:p>
            <a:pPr algn="ctr">
              <a:buNone/>
            </a:pPr>
            <a:endParaRPr lang="en-US" sz="3600" b="1" dirty="0" smtClean="0">
              <a:solidFill>
                <a:schemeClr val="tx1">
                  <a:lumMod val="95000"/>
                  <a:lumOff val="5000"/>
                </a:schemeClr>
              </a:solidFill>
              <a:cs typeface="Lotus" pitchFamily="2" charset="-78"/>
            </a:endParaRPr>
          </a:p>
          <a:p>
            <a:pPr algn="ctr">
              <a:buNone/>
            </a:pPr>
            <a:endParaRPr lang="en-US" sz="3600" b="1" dirty="0" smtClean="0">
              <a:solidFill>
                <a:schemeClr val="tx1">
                  <a:lumMod val="95000"/>
                  <a:lumOff val="5000"/>
                </a:schemeClr>
              </a:solidFill>
              <a:cs typeface="Lotus" pitchFamily="2" charset="-78"/>
            </a:endParaRPr>
          </a:p>
          <a:p>
            <a:pPr algn="ctr">
              <a:spcBef>
                <a:spcPct val="0"/>
              </a:spcBef>
              <a:buNone/>
            </a:pPr>
            <a:endParaRPr lang="en-US" sz="2000" b="1" dirty="0" smtClean="0">
              <a:solidFill>
                <a:srgbClr val="00B0F0"/>
              </a:solidFill>
              <a:latin typeface="2  Titr"/>
              <a:ea typeface="+mj-ea"/>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ransition>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276600" y="274638"/>
            <a:ext cx="5410200" cy="792162"/>
          </a:xfrm>
        </p:spPr>
        <p:txBody>
          <a:bodyPr>
            <a:normAutofit/>
          </a:bodyPr>
          <a:lstStyle/>
          <a:p>
            <a:pPr algn="ctr" eaLnBrk="1" hangingPunct="1"/>
            <a:r>
              <a:rPr lang="fa-IR" sz="2800" b="1" dirty="0" smtClean="0">
                <a:solidFill>
                  <a:srgbClr val="FF0000"/>
                </a:solidFill>
                <a:latin typeface="2  Titr"/>
                <a:cs typeface="2  Titr" pitchFamily="2" charset="-78"/>
              </a:rPr>
              <a:t>2-تعاریف :</a:t>
            </a:r>
            <a:r>
              <a:rPr lang="fa-IR" sz="2000" b="1" dirty="0" smtClean="0">
                <a:solidFill>
                  <a:srgbClr val="FF0000"/>
                </a:solidFill>
                <a:latin typeface="2  Titr"/>
                <a:cs typeface="2  Titr" pitchFamily="2" charset="-78"/>
              </a:rPr>
              <a:t>تعریف جامع تحلیل محتوا</a:t>
            </a:r>
            <a:endParaRPr lang="en-US" sz="2000" b="1" dirty="0" smtClean="0">
              <a:solidFill>
                <a:srgbClr val="FF0000"/>
              </a:solidFill>
              <a:latin typeface="2  Titr"/>
              <a:cs typeface="2  Titr" pitchFamily="2" charset="-78"/>
            </a:endParaRPr>
          </a:p>
        </p:txBody>
      </p:sp>
      <p:sp>
        <p:nvSpPr>
          <p:cNvPr id="21507" name="Rectangle 3"/>
          <p:cNvSpPr>
            <a:spLocks noGrp="1" noChangeArrowheads="1"/>
          </p:cNvSpPr>
          <p:nvPr>
            <p:ph type="body" idx="1"/>
          </p:nvPr>
        </p:nvSpPr>
        <p:spPr>
          <a:xfrm>
            <a:off x="381000" y="1219200"/>
            <a:ext cx="8382000" cy="4953000"/>
          </a:xfrm>
        </p:spPr>
        <p:style>
          <a:lnRef idx="0">
            <a:scrgbClr r="0" g="0" b="0"/>
          </a:lnRef>
          <a:fillRef idx="1003">
            <a:schemeClr val="lt1"/>
          </a:fillRef>
          <a:effectRef idx="0">
            <a:scrgbClr r="0" g="0" b="0"/>
          </a:effectRef>
          <a:fontRef idx="major"/>
        </p:style>
        <p:txBody>
          <a:bodyPr>
            <a:normAutofit/>
          </a:bodyPr>
          <a:lstStyle/>
          <a:p>
            <a:pPr algn="r" eaLnBrk="1" hangingPunct="1">
              <a:lnSpc>
                <a:spcPct val="80000"/>
              </a:lnSpc>
              <a:buNone/>
            </a:pPr>
            <a:endParaRPr lang="fa-IR" sz="2400" b="1" dirty="0" smtClean="0">
              <a:cs typeface="B Mitra" pitchFamily="2" charset="-78"/>
            </a:endParaRPr>
          </a:p>
          <a:p>
            <a:pPr algn="r" eaLnBrk="1" hangingPunct="1">
              <a:lnSpc>
                <a:spcPct val="150000"/>
              </a:lnSpc>
              <a:buNone/>
            </a:pPr>
            <a:r>
              <a:rPr lang="fa-IR" sz="2400" b="1" dirty="0" smtClean="0">
                <a:cs typeface="B Mitra" pitchFamily="2" charset="-78"/>
              </a:rPr>
              <a:t>تحلیل محتوای کمی،آزمون نظام مند (سیستماتیک)وتکرارپذیر نمادهای ارتباطی</a:t>
            </a:r>
          </a:p>
          <a:p>
            <a:pPr algn="r" eaLnBrk="1" hangingPunct="1">
              <a:lnSpc>
                <a:spcPct val="150000"/>
              </a:lnSpc>
              <a:buNone/>
            </a:pPr>
            <a:r>
              <a:rPr lang="fa-IR" sz="2400" b="1" dirty="0" smtClean="0">
                <a:cs typeface="B Mitra" pitchFamily="2" charset="-78"/>
              </a:rPr>
              <a:t>است که طی آن،ارزش های عددی بر اساس قوانین معتبر اندازه گیری،به متن نسبت داده می شود وسپس با استفاده از روش های آماری،روابط بین ارزشها تحلیل می شود. این عمل به منظور توصیف محتوای ارتباطات /استخراج نتیجه درباره معنی آن یا پی بردن به بافت و زمینه ارتباط،هم در مرحله تولید و هم در مرحله مصرف صورت می گیرد</a:t>
            </a:r>
            <a:r>
              <a:rPr lang="fa-IR" sz="2400" b="1" dirty="0" smtClean="0">
                <a:cs typeface="B Badr" pitchFamily="2" charset="-78"/>
              </a:rPr>
              <a:t>.</a:t>
            </a:r>
          </a:p>
          <a:p>
            <a:pPr algn="r" eaLnBrk="1" hangingPunct="1">
              <a:lnSpc>
                <a:spcPct val="80000"/>
              </a:lnSpc>
              <a:buFontTx/>
              <a:buNone/>
            </a:pPr>
            <a:r>
              <a:rPr lang="fa-IR" sz="2400" b="1" dirty="0" smtClean="0">
                <a:cs typeface="B Badr" pitchFamily="2" charset="-78"/>
              </a:rPr>
              <a:t>                                                                          </a:t>
            </a:r>
            <a:r>
              <a:rPr lang="fa-IR" sz="2400" b="1" dirty="0" smtClean="0">
                <a:solidFill>
                  <a:srgbClr val="0070C0"/>
                </a:solidFill>
                <a:cs typeface="B Badr" pitchFamily="2" charset="-78"/>
              </a:rPr>
              <a:t>”دانیل رایف/استفن لیسی/فریدریک جی.فیکو“</a:t>
            </a:r>
          </a:p>
          <a:p>
            <a:pPr algn="r" eaLnBrk="1" hangingPunct="1">
              <a:lnSpc>
                <a:spcPct val="80000"/>
              </a:lnSpc>
            </a:pPr>
            <a:endParaRPr lang="fa-IR" sz="2400" b="1" dirty="0" smtClean="0">
              <a:cs typeface="B Badr" pitchFamily="2" charset="-78"/>
            </a:endParaRPr>
          </a:p>
          <a:p>
            <a:pPr algn="r" eaLnBrk="1" hangingPunct="1">
              <a:lnSpc>
                <a:spcPct val="80000"/>
              </a:lnSpc>
            </a:pPr>
            <a:endParaRPr lang="en-US" sz="2400" b="1" dirty="0" smtClean="0">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p:cNvSpPr>
            <a:spLocks noGrp="1" noChangeArrowheads="1"/>
          </p:cNvSpPr>
          <p:nvPr>
            <p:ph type="title"/>
          </p:nvPr>
        </p:nvSpPr>
        <p:spPr>
          <a:xfrm>
            <a:off x="4495800" y="228600"/>
            <a:ext cx="4343400" cy="1143000"/>
          </a:xfrm>
        </p:spPr>
        <p:txBody>
          <a:bodyPr>
            <a:normAutofit/>
          </a:bodyPr>
          <a:lstStyle/>
          <a:p>
            <a:pPr algn="ctr"/>
            <a:r>
              <a:rPr lang="fa-IR" sz="2400" dirty="0" smtClean="0">
                <a:solidFill>
                  <a:srgbClr val="FF0000"/>
                </a:solidFill>
                <a:cs typeface="2  Titr" pitchFamily="2" charset="-78"/>
              </a:rPr>
              <a:t>3-اصطلاحات کلیدی تعریف </a:t>
            </a:r>
            <a:br>
              <a:rPr lang="fa-IR" sz="2400" dirty="0" smtClean="0">
                <a:solidFill>
                  <a:srgbClr val="FF0000"/>
                </a:solidFill>
                <a:cs typeface="2  Titr" pitchFamily="2" charset="-78"/>
              </a:rPr>
            </a:br>
            <a:r>
              <a:rPr lang="fa-IR" sz="2400" dirty="0" smtClean="0">
                <a:solidFill>
                  <a:srgbClr val="FF0000"/>
                </a:solidFill>
                <a:cs typeface="2  Titr" pitchFamily="2" charset="-78"/>
              </a:rPr>
              <a:t>تحلیل محتوا</a:t>
            </a:r>
            <a:endParaRPr lang="en-US" sz="2400" dirty="0" smtClean="0">
              <a:solidFill>
                <a:srgbClr val="FF0000"/>
              </a:solidFill>
              <a:cs typeface="2  Titr" pitchFamily="2" charset="-78"/>
            </a:endParaRPr>
          </a:p>
        </p:txBody>
      </p:sp>
      <p:graphicFrame>
        <p:nvGraphicFramePr>
          <p:cNvPr id="2" name="Diagram 1"/>
          <p:cNvGraphicFramePr/>
          <p:nvPr/>
        </p:nvGraphicFramePr>
        <p:xfrm>
          <a:off x="381000" y="16764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48000" y="76200"/>
            <a:ext cx="5638800" cy="1143000"/>
          </a:xfrm>
        </p:spPr>
        <p:txBody>
          <a:bodyPr>
            <a:normAutofit/>
          </a:bodyPr>
          <a:lstStyle/>
          <a:p>
            <a:pPr algn="ctr" eaLnBrk="1" hangingPunct="1"/>
            <a:r>
              <a:rPr lang="fa-IR" sz="2400" b="1" dirty="0" smtClean="0">
                <a:solidFill>
                  <a:srgbClr val="FF0000"/>
                </a:solidFill>
                <a:cs typeface="2  Titr" pitchFamily="2" charset="-78"/>
              </a:rPr>
              <a:t>3-1-نظام مند یا سیستماتیک بودن</a:t>
            </a:r>
            <a:endParaRPr lang="en-US" sz="2400" b="1" dirty="0" smtClean="0">
              <a:solidFill>
                <a:srgbClr val="FF0000"/>
              </a:solidFill>
              <a:cs typeface="2  Titr" pitchFamily="2" charset="-78"/>
            </a:endParaRPr>
          </a:p>
        </p:txBody>
      </p:sp>
      <p:sp>
        <p:nvSpPr>
          <p:cNvPr id="22531" name="Rectangle 3"/>
          <p:cNvSpPr>
            <a:spLocks noGrp="1" noChangeArrowheads="1"/>
          </p:cNvSpPr>
          <p:nvPr>
            <p:ph type="body" idx="1"/>
          </p:nvPr>
        </p:nvSpPr>
        <p:spPr/>
        <p:style>
          <a:lnRef idx="0">
            <a:scrgbClr r="0" g="0" b="0"/>
          </a:lnRef>
          <a:fillRef idx="1003">
            <a:schemeClr val="lt1"/>
          </a:fillRef>
          <a:effectRef idx="0">
            <a:scrgbClr r="0" g="0" b="0"/>
          </a:effectRef>
          <a:fontRef idx="major"/>
        </p:style>
        <p:txBody>
          <a:bodyPr>
            <a:normAutofit/>
          </a:bodyPr>
          <a:lstStyle/>
          <a:p>
            <a:pPr algn="r" eaLnBrk="1" hangingPunct="1">
              <a:lnSpc>
                <a:spcPct val="80000"/>
              </a:lnSpc>
              <a:buNone/>
            </a:pPr>
            <a:endParaRPr lang="fa-IR" sz="2400" b="1" dirty="0" smtClean="0">
              <a:solidFill>
                <a:srgbClr val="0070C0"/>
              </a:solidFill>
              <a:cs typeface="B Mitra" pitchFamily="2" charset="-78"/>
            </a:endParaRPr>
          </a:p>
          <a:p>
            <a:pPr algn="r" eaLnBrk="1" hangingPunct="1">
              <a:lnSpc>
                <a:spcPct val="80000"/>
              </a:lnSpc>
              <a:buNone/>
            </a:pPr>
            <a:r>
              <a:rPr lang="fa-IR" sz="2400" b="1" dirty="0" smtClean="0">
                <a:solidFill>
                  <a:srgbClr val="0070C0"/>
                </a:solidFill>
                <a:cs typeface="B Mitra" pitchFamily="2" charset="-78"/>
              </a:rPr>
              <a:t>منظورازنظام مند یا سیستماتیک بودن درتحلیل محتوا این است که :</a:t>
            </a:r>
          </a:p>
          <a:p>
            <a:pPr algn="r" eaLnBrk="1" hangingPunct="1">
              <a:lnSpc>
                <a:spcPct val="80000"/>
              </a:lnSpc>
              <a:buNone/>
            </a:pPr>
            <a:endParaRPr lang="fa-IR" sz="2400" b="1" dirty="0" smtClean="0">
              <a:solidFill>
                <a:srgbClr val="0070C0"/>
              </a:solidFill>
              <a:cs typeface="B Mitra" pitchFamily="2" charset="-78"/>
            </a:endParaRPr>
          </a:p>
          <a:p>
            <a:pPr algn="r" eaLnBrk="1" hangingPunct="1">
              <a:lnSpc>
                <a:spcPct val="80000"/>
              </a:lnSpc>
              <a:buNone/>
            </a:pPr>
            <a:r>
              <a:rPr lang="fa-IR" sz="2400" b="1" dirty="0" smtClean="0">
                <a:cs typeface="B Mitra" pitchFamily="2" charset="-78"/>
              </a:rPr>
              <a:t>1- روش کار و نحوه جمع آوری داده ها برای تمام بخش های تحقیق به صورت منظم ویکسان صورت گیرد.بدین ترتیب انتخاب موارد یک شیوه </a:t>
            </a:r>
          </a:p>
          <a:p>
            <a:pPr algn="r" eaLnBrk="1" hangingPunct="1">
              <a:lnSpc>
                <a:spcPct val="80000"/>
              </a:lnSpc>
              <a:buNone/>
            </a:pPr>
            <a:r>
              <a:rPr lang="fa-IR" sz="2400" b="1" dirty="0" smtClean="0">
                <a:cs typeface="B Mitra" pitchFamily="2" charset="-78"/>
              </a:rPr>
              <a:t>مشخص دارد و خودسرانه نیست.</a:t>
            </a:r>
          </a:p>
          <a:p>
            <a:pPr algn="r" eaLnBrk="1" hangingPunct="1">
              <a:lnSpc>
                <a:spcPct val="80000"/>
              </a:lnSpc>
              <a:buNone/>
            </a:pPr>
            <a:endParaRPr lang="fa-IR" sz="2400" b="1" dirty="0" smtClean="0">
              <a:cs typeface="B Mitra" pitchFamily="2" charset="-78"/>
            </a:endParaRPr>
          </a:p>
          <a:p>
            <a:pPr algn="r" eaLnBrk="1" hangingPunct="1">
              <a:lnSpc>
                <a:spcPct val="80000"/>
              </a:lnSpc>
              <a:buNone/>
            </a:pPr>
            <a:r>
              <a:rPr lang="fa-IR" sz="2400" b="1" i="1" dirty="0" smtClean="0">
                <a:solidFill>
                  <a:srgbClr val="0070C0"/>
                </a:solidFill>
                <a:cs typeface="B Mitra" pitchFamily="2" charset="-78"/>
              </a:rPr>
              <a:t>2-مقوله هابه </a:t>
            </a:r>
            <a:r>
              <a:rPr lang="fa-IR" sz="2400" b="1" dirty="0" smtClean="0">
                <a:solidFill>
                  <a:srgbClr val="0070C0"/>
                </a:solidFill>
                <a:cs typeface="B Mitra" pitchFamily="2" charset="-78"/>
              </a:rPr>
              <a:t>صورتی انتخاب شوندکه تمام محتوای مربوط به موضوع مورد تحلیل را دربرگیرند.</a:t>
            </a:r>
          </a:p>
          <a:p>
            <a:pPr algn="r" eaLnBrk="1" hangingPunct="1">
              <a:lnSpc>
                <a:spcPct val="80000"/>
              </a:lnSpc>
              <a:buNone/>
            </a:pPr>
            <a:endParaRPr lang="fa-IR" sz="2400" b="1" dirty="0" smtClean="0">
              <a:solidFill>
                <a:srgbClr val="0070C0"/>
              </a:solidFill>
              <a:cs typeface="B Mitra" pitchFamily="2" charset="-78"/>
            </a:endParaRPr>
          </a:p>
          <a:p>
            <a:pPr algn="r" eaLnBrk="1" hangingPunct="1">
              <a:lnSpc>
                <a:spcPct val="80000"/>
              </a:lnSpc>
              <a:buNone/>
            </a:pPr>
            <a:r>
              <a:rPr lang="fa-IR" sz="2400" b="1" dirty="0" smtClean="0">
                <a:cs typeface="B Mitra" pitchFamily="2" charset="-78"/>
              </a:rPr>
              <a:t>3-داده های تحقیق طوری جمع آوری شوند که سئوال ها و فرضیه های تحقیق را پاسخ گویند و به آنها مربوط باشند. </a:t>
            </a:r>
          </a:p>
          <a:p>
            <a:pPr algn="r" eaLnBrk="1" hangingPunct="1">
              <a:lnSpc>
                <a:spcPct val="80000"/>
              </a:lnSpc>
              <a:buFontTx/>
              <a:buNone/>
            </a:pPr>
            <a:endParaRPr lang="fa-IR" sz="24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48200" y="0"/>
            <a:ext cx="4038600" cy="1214438"/>
          </a:xfrm>
        </p:spPr>
        <p:txBody>
          <a:bodyPr>
            <a:normAutofit fontScale="90000"/>
          </a:bodyPr>
          <a:lstStyle/>
          <a:p>
            <a:pPr eaLnBrk="1" hangingPunct="1"/>
            <a:r>
              <a:rPr lang="fa-IR" b="1" dirty="0" smtClean="0">
                <a:solidFill>
                  <a:srgbClr val="306C26"/>
                </a:solidFill>
              </a:rPr>
              <a:t/>
            </a:r>
            <a:br>
              <a:rPr lang="fa-IR" b="1" dirty="0" smtClean="0">
                <a:solidFill>
                  <a:srgbClr val="306C26"/>
                </a:solidFill>
              </a:rPr>
            </a:br>
            <a:r>
              <a:rPr lang="fa-IR" sz="2700" b="1" dirty="0" smtClean="0">
                <a:solidFill>
                  <a:srgbClr val="FF0000"/>
                </a:solidFill>
                <a:cs typeface="2  Titr" pitchFamily="2" charset="-78"/>
              </a:rPr>
              <a:t>3-2-تکرارپذیری یا عینی بودن</a:t>
            </a:r>
            <a:br>
              <a:rPr lang="fa-IR" sz="2700" b="1" dirty="0" smtClean="0">
                <a:solidFill>
                  <a:srgbClr val="FF0000"/>
                </a:solidFill>
                <a:cs typeface="2  Titr" pitchFamily="2" charset="-78"/>
              </a:rPr>
            </a:br>
            <a:endParaRPr lang="en-US" sz="2700" b="1" dirty="0" smtClean="0">
              <a:solidFill>
                <a:srgbClr val="FF0000"/>
              </a:solidFill>
              <a:cs typeface="2  Titr" pitchFamily="2" charset="-78"/>
            </a:endParaRPr>
          </a:p>
        </p:txBody>
      </p:sp>
      <p:sp>
        <p:nvSpPr>
          <p:cNvPr id="23555" name="Rectangle 3"/>
          <p:cNvSpPr>
            <a:spLocks noGrp="1" noChangeArrowheads="1"/>
          </p:cNvSpPr>
          <p:nvPr>
            <p:ph type="body" idx="1"/>
          </p:nvPr>
        </p:nvSpPr>
        <p:spPr>
          <a:xfrm>
            <a:off x="428625" y="1357313"/>
            <a:ext cx="8358188" cy="5286375"/>
          </a:xfrm>
        </p:spPr>
        <p:txBody>
          <a:bodyPr/>
          <a:lstStyle/>
          <a:p>
            <a:pPr algn="just" rtl="1" eaLnBrk="1" hangingPunct="1">
              <a:lnSpc>
                <a:spcPct val="90000"/>
              </a:lnSpc>
              <a:buFont typeface="Wingdings" pitchFamily="2" charset="2"/>
              <a:buChar char="Ø"/>
            </a:pPr>
            <a:r>
              <a:rPr lang="fa-IR" sz="2800" dirty="0" smtClean="0"/>
              <a:t>اگر تحلیل محتوا به عنوان یک روش علمی مطرح است، باید عینی باشد.اصل </a:t>
            </a:r>
            <a:r>
              <a:rPr lang="fa-IR" sz="2800" dirty="0" smtClean="0">
                <a:solidFill>
                  <a:srgbClr val="FF0000"/>
                </a:solidFill>
              </a:rPr>
              <a:t>عینیت(</a:t>
            </a:r>
            <a:r>
              <a:rPr lang="en-US" sz="2800" dirty="0" smtClean="0">
                <a:solidFill>
                  <a:srgbClr val="FF0000"/>
                </a:solidFill>
              </a:rPr>
              <a:t>objectivity</a:t>
            </a:r>
            <a:r>
              <a:rPr lang="fa-IR" sz="2800" dirty="0" smtClean="0"/>
              <a:t>) را باید در مقابل اصل  </a:t>
            </a:r>
            <a:r>
              <a:rPr lang="fa-IR" sz="2800" dirty="0" smtClean="0">
                <a:solidFill>
                  <a:srgbClr val="FF0000"/>
                </a:solidFill>
              </a:rPr>
              <a:t>ذهنیت (</a:t>
            </a:r>
            <a:r>
              <a:rPr lang="en-US" sz="2800" dirty="0" smtClean="0">
                <a:solidFill>
                  <a:srgbClr val="FF0000"/>
                </a:solidFill>
              </a:rPr>
              <a:t>subjectivity</a:t>
            </a:r>
            <a:r>
              <a:rPr lang="fa-IR" sz="2800" dirty="0" smtClean="0">
                <a:solidFill>
                  <a:srgbClr val="FF0000"/>
                </a:solidFill>
              </a:rPr>
              <a:t>) </a:t>
            </a:r>
            <a:r>
              <a:rPr lang="fa-IR" sz="2800" dirty="0" smtClean="0"/>
              <a:t>درنظرداشت.معنی عینیت این است که مقوله های تحقیق باید طوری تعریف شوند که اگرپژوهشگر دیگری همان محتوا  را با همان تعاریف مورد تجزیه و تحلیل قراردهد به نتیجه یکسان برسد.اگر تحلیل محتوا بر پایه های ذهنی استوار باشد،هرفردی     می تواند تحلیل و تفسیر خود را از بررسی پیام های مورد نظر ارائه دهد.محاسبه </a:t>
            </a:r>
            <a:r>
              <a:rPr lang="fa-IR" sz="2800" dirty="0" smtClean="0">
                <a:solidFill>
                  <a:srgbClr val="BB11A3"/>
                </a:solidFill>
              </a:rPr>
              <a:t>ضریب قابلیت اعتماد یا پایایی</a:t>
            </a:r>
            <a:r>
              <a:rPr lang="fa-IR" sz="2800" dirty="0" smtClean="0"/>
              <a:t> تحقیق به همین منظور صورت می گیرد.</a:t>
            </a:r>
          </a:p>
          <a:p>
            <a:pPr algn="just" rtl="1" eaLnBrk="1" hangingPunct="1">
              <a:lnSpc>
                <a:spcPct val="90000"/>
              </a:lnSpc>
              <a:buFont typeface="Wingdings" pitchFamily="2" charset="2"/>
              <a:buChar char="Ø"/>
            </a:pPr>
            <a:r>
              <a:rPr lang="fa-IR" sz="2800" dirty="0" smtClean="0">
                <a:solidFill>
                  <a:srgbClr val="0070C0"/>
                </a:solidFill>
              </a:rPr>
              <a:t>تکرارپذیری وعینی بودن دو ویژگی مهم علم به حساب می آید.     به نظردومینیک و ویمر خصلت ها،تعصب های فردی،دیدگاه ها و باورهای خاص یک محقق نباید بر روش و یافته های تحقیق او تاثیر بگذارد.</a:t>
            </a:r>
          </a:p>
          <a:p>
            <a:pPr algn="just" eaLnBrk="1" hangingPunct="1">
              <a:lnSpc>
                <a:spcPct val="90000"/>
              </a:lnSpc>
              <a:buFont typeface="Wingdings" pitchFamily="2" charset="2"/>
              <a:buChar char="Ø"/>
            </a:pPr>
            <a:endParaRPr lang="fa-IR" dirty="0" smtClean="0"/>
          </a:p>
          <a:p>
            <a:pPr algn="just" eaLnBrk="1" hangingPunct="1">
              <a:lnSpc>
                <a:spcPct val="90000"/>
              </a:lnSpc>
              <a:buFont typeface="Wingdings" pitchFamily="2" charset="2"/>
              <a:buChar char="Ø"/>
            </a:pPr>
            <a:endParaRPr lang="en-US" sz="3600" dirty="0" smtClean="0"/>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0" y="274638"/>
            <a:ext cx="4114800" cy="944562"/>
          </a:xfrm>
        </p:spPr>
        <p:txBody>
          <a:bodyPr>
            <a:normAutofit/>
          </a:bodyPr>
          <a:lstStyle/>
          <a:p>
            <a:pPr algn="ctr"/>
            <a:r>
              <a:rPr lang="fa-IR" sz="2400" b="1" dirty="0" smtClean="0">
                <a:solidFill>
                  <a:srgbClr val="FF0000"/>
                </a:solidFill>
                <a:cs typeface="2  Titr" pitchFamily="2" charset="-78"/>
              </a:rPr>
              <a:t>3-3-کمّی بودن</a:t>
            </a:r>
            <a:endParaRPr lang="en-US" sz="2400" b="1" dirty="0" smtClean="0">
              <a:solidFill>
                <a:srgbClr val="FF0000"/>
              </a:solidFill>
              <a:cs typeface="2  Titr" pitchFamily="2" charset="-78"/>
            </a:endParaRPr>
          </a:p>
        </p:txBody>
      </p:sp>
      <p:sp>
        <p:nvSpPr>
          <p:cNvPr id="24579" name="Rectangle 3"/>
          <p:cNvSpPr>
            <a:spLocks noGrp="1" noChangeArrowheads="1"/>
          </p:cNvSpPr>
          <p:nvPr>
            <p:ph type="body" idx="1"/>
          </p:nvPr>
        </p:nvSpPr>
        <p:spPr>
          <a:xfrm>
            <a:off x="228600" y="1447800"/>
            <a:ext cx="8458200" cy="4953000"/>
          </a:xfrm>
        </p:spPr>
        <p:style>
          <a:lnRef idx="0">
            <a:scrgbClr r="0" g="0" b="0"/>
          </a:lnRef>
          <a:fillRef idx="1003">
            <a:schemeClr val="lt1"/>
          </a:fillRef>
          <a:effectRef idx="0">
            <a:scrgbClr r="0" g="0" b="0"/>
          </a:effectRef>
          <a:fontRef idx="major"/>
        </p:style>
        <p:txBody>
          <a:bodyPr>
            <a:normAutofit/>
          </a:bodyPr>
          <a:lstStyle/>
          <a:p>
            <a:pPr algn="r" eaLnBrk="1" hangingPunct="1">
              <a:buNone/>
            </a:pPr>
            <a:r>
              <a:rPr lang="fa-IR" sz="2400" b="1" dirty="0" smtClean="0">
                <a:solidFill>
                  <a:srgbClr val="0070C0"/>
                </a:solidFill>
                <a:cs typeface="B Mitra" pitchFamily="2" charset="-78"/>
              </a:rPr>
              <a:t>منظورازکمیت: ثبت مقادیرعددی یا فراوانیهای مقوله ها و زیرمقوله های تحقیق است.در تحلیل محتوا ”</a:t>
            </a:r>
            <a:r>
              <a:rPr lang="fa-IR" sz="2400" b="1" dirty="0" smtClean="0">
                <a:solidFill>
                  <a:srgbClr val="FF0000"/>
                </a:solidFill>
                <a:cs typeface="B Mitra" pitchFamily="2" charset="-78"/>
              </a:rPr>
              <a:t>واحد تحلیل</a:t>
            </a:r>
            <a:r>
              <a:rPr lang="fa-IR" sz="2400" b="1" dirty="0" smtClean="0">
                <a:solidFill>
                  <a:srgbClr val="0070C0"/>
                </a:solidFill>
                <a:cs typeface="B Mitra" pitchFamily="2" charset="-78"/>
              </a:rPr>
              <a:t>“باید قابل اندازه گیری یا شمارش باشد.بسیاری از مفاهیم مورد نظر در تحلیل محتوا،کیفی است.توانایی پژوهشگر در تبدیل متغیرهای کیفی به کمی،یکی از مهمترین و مشکل ترین مراحل تحلیل محتواست.</a:t>
            </a:r>
          </a:p>
          <a:p>
            <a:pPr algn="r" eaLnBrk="1" hangingPunct="1">
              <a:buNone/>
            </a:pPr>
            <a:r>
              <a:rPr lang="fa-IR" sz="2400" b="1" dirty="0" smtClean="0">
                <a:cs typeface="B Mitra" pitchFamily="2" charset="-78"/>
              </a:rPr>
              <a:t>عده ای معتقدند،تحلیل محتوای کمی معمولا ساده وپیش پا افتاده است وتنها به مطالب سطحی توجه دارد وبه عمق موضوع مورد بررسی نمی پردازد. درحالی که طرفداران کمیت،اظهار می دارند،بدون درنظر گرفتن اصل کمیت، نمی توان به یافته های تحقیق اعتماد کرد.همان طور که اشاره شد، توانایی پژوهشگر در تبدیل </a:t>
            </a:r>
            <a:r>
              <a:rPr lang="fa-IR" sz="2400" b="1" dirty="0" smtClean="0">
                <a:solidFill>
                  <a:srgbClr val="FF0000"/>
                </a:solidFill>
                <a:cs typeface="B Mitra" pitchFamily="2" charset="-78"/>
              </a:rPr>
              <a:t>”مفاهیم کیفی“ </a:t>
            </a:r>
            <a:r>
              <a:rPr lang="fa-IR" sz="2400" b="1" dirty="0" smtClean="0">
                <a:cs typeface="B Mitra" pitchFamily="2" charset="-78"/>
              </a:rPr>
              <a:t>به ”</a:t>
            </a:r>
            <a:r>
              <a:rPr lang="fa-IR" sz="2400" b="1" dirty="0" smtClean="0">
                <a:solidFill>
                  <a:srgbClr val="FF0000"/>
                </a:solidFill>
                <a:cs typeface="B Mitra" pitchFamily="2" charset="-78"/>
              </a:rPr>
              <a:t>مفاهیم کمی</a:t>
            </a:r>
            <a:r>
              <a:rPr lang="fa-IR" sz="2400" b="1" dirty="0" smtClean="0">
                <a:cs typeface="B Mitra" pitchFamily="2" charset="-78"/>
              </a:rPr>
              <a:t>“ که قابل مشاهده، شمارش واندازه گیری باشند،می تواند تحلیل محتوا را به یک </a:t>
            </a:r>
            <a:r>
              <a:rPr lang="fa-IR" sz="2400" b="1" i="1" dirty="0" smtClean="0">
                <a:solidFill>
                  <a:srgbClr val="FF0000"/>
                </a:solidFill>
                <a:cs typeface="B Mitra" pitchFamily="2" charset="-78"/>
              </a:rPr>
              <a:t>روش کارا ومناسب </a:t>
            </a:r>
            <a:r>
              <a:rPr lang="fa-IR" sz="2400" b="1" dirty="0" smtClean="0">
                <a:cs typeface="B Mitra" pitchFamily="2" charset="-78"/>
              </a:rPr>
              <a:t>برای تحلیل پیام های ارتباطی تبدیل سازد.</a:t>
            </a:r>
            <a:endParaRPr lang="en-US" sz="24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962400" y="0"/>
            <a:ext cx="4800600" cy="868362"/>
          </a:xfrm>
        </p:spPr>
        <p:txBody>
          <a:bodyPr>
            <a:normAutofit/>
          </a:bodyPr>
          <a:lstStyle/>
          <a:p>
            <a:pPr algn="ctr" eaLnBrk="1" hangingPunct="1"/>
            <a:r>
              <a:rPr lang="fa-IR" sz="2400" dirty="0" smtClean="0">
                <a:solidFill>
                  <a:srgbClr val="FF0000"/>
                </a:solidFill>
                <a:cs typeface="2  Titr" pitchFamily="2" charset="-78"/>
              </a:rPr>
              <a:t>3-4-محتوای آشکار</a:t>
            </a:r>
            <a:endParaRPr lang="en-US" sz="2400" dirty="0" smtClean="0">
              <a:solidFill>
                <a:srgbClr val="FF0000"/>
              </a:solidFill>
              <a:cs typeface="2  Titr" pitchFamily="2" charset="-78"/>
            </a:endParaRPr>
          </a:p>
        </p:txBody>
      </p:sp>
      <p:sp>
        <p:nvSpPr>
          <p:cNvPr id="25603" name="Rectangle 3"/>
          <p:cNvSpPr>
            <a:spLocks noGrp="1" noChangeArrowheads="1"/>
          </p:cNvSpPr>
          <p:nvPr>
            <p:ph type="body" idx="1"/>
          </p:nvPr>
        </p:nvSpPr>
        <p:spPr>
          <a:xfrm>
            <a:off x="0" y="1066800"/>
            <a:ext cx="9144000" cy="5791200"/>
          </a:xfrm>
        </p:spPr>
        <p:style>
          <a:lnRef idx="0">
            <a:scrgbClr r="0" g="0" b="0"/>
          </a:lnRef>
          <a:fillRef idx="1003">
            <a:schemeClr val="lt1"/>
          </a:fillRef>
          <a:effectRef idx="0">
            <a:scrgbClr r="0" g="0" b="0"/>
          </a:effectRef>
          <a:fontRef idx="major"/>
        </p:style>
        <p:txBody>
          <a:bodyPr>
            <a:normAutofit/>
          </a:bodyPr>
          <a:lstStyle/>
          <a:p>
            <a:pPr algn="r" eaLnBrk="1" hangingPunct="1">
              <a:lnSpc>
                <a:spcPct val="90000"/>
              </a:lnSpc>
              <a:buNone/>
            </a:pPr>
            <a:r>
              <a:rPr lang="fa-IR" sz="2400" b="1" dirty="0" smtClean="0">
                <a:solidFill>
                  <a:srgbClr val="0070C0"/>
                </a:solidFill>
                <a:cs typeface="B Mitra" pitchFamily="2" charset="-78"/>
              </a:rPr>
              <a:t>به طورکلی،آنچه درتحلیل محتوا مورد بررسی وتحلیل قرارمی گیرد ،</a:t>
            </a:r>
            <a:r>
              <a:rPr lang="fa-IR" sz="2400" b="1" dirty="0" smtClean="0">
                <a:solidFill>
                  <a:srgbClr val="FF0000"/>
                </a:solidFill>
                <a:cs typeface="B Mitra" pitchFamily="2" charset="-78"/>
              </a:rPr>
              <a:t>محتوای آشکار </a:t>
            </a:r>
            <a:r>
              <a:rPr lang="fa-IR" sz="2400" b="1" dirty="0" smtClean="0">
                <a:solidFill>
                  <a:srgbClr val="0070C0"/>
                </a:solidFill>
                <a:cs typeface="B Mitra" pitchFamily="2" charset="-78"/>
              </a:rPr>
              <a:t>پیام در برابر </a:t>
            </a:r>
            <a:r>
              <a:rPr lang="fa-IR" sz="2400" b="1" dirty="0" smtClean="0">
                <a:solidFill>
                  <a:srgbClr val="FF0000"/>
                </a:solidFill>
                <a:cs typeface="B Mitra" pitchFamily="2" charset="-78"/>
              </a:rPr>
              <a:t>محتوای نهان </a:t>
            </a:r>
            <a:r>
              <a:rPr lang="fa-IR" sz="2400" b="1" dirty="0" smtClean="0">
                <a:solidFill>
                  <a:srgbClr val="0070C0"/>
                </a:solidFill>
                <a:cs typeface="B Mitra" pitchFamily="2" charset="-78"/>
              </a:rPr>
              <a:t>است.به عبارت دیگر، پژوهشگر نباید براساس استنباط های شخصی خود به حدس وگمان برای تحلیل پیام ها بپردازد. جنبه های مخفی و نهان پیام نمی تواند مورد تجزیه وتحلیل عینی قرارگیرد.بررسی </a:t>
            </a:r>
            <a:r>
              <a:rPr lang="fa-IR" sz="2400" b="1" dirty="0" smtClean="0">
                <a:solidFill>
                  <a:srgbClr val="FF0000"/>
                </a:solidFill>
                <a:cs typeface="B Mitra" pitchFamily="2" charset="-78"/>
              </a:rPr>
              <a:t>محتوای نهان </a:t>
            </a:r>
            <a:r>
              <a:rPr lang="fa-IR" sz="2400" b="1" dirty="0" smtClean="0">
                <a:solidFill>
                  <a:srgbClr val="0070C0"/>
                </a:solidFill>
                <a:cs typeface="B Mitra" pitchFamily="2" charset="-78"/>
              </a:rPr>
              <a:t>پیام، معمولابه اصل عینیت وپایایی تحقیق لطمه می زند ونهایتا نمی توان به یافته های تحقیق اعتماد کرد.</a:t>
            </a:r>
          </a:p>
          <a:p>
            <a:pPr algn="r" eaLnBrk="1" hangingPunct="1">
              <a:lnSpc>
                <a:spcPct val="90000"/>
              </a:lnSpc>
              <a:buNone/>
            </a:pPr>
            <a:endParaRPr lang="fa-IR" sz="2400" b="1" dirty="0" smtClean="0">
              <a:cs typeface="B Mitra" pitchFamily="2" charset="-78"/>
            </a:endParaRPr>
          </a:p>
          <a:p>
            <a:pPr algn="r" eaLnBrk="1" hangingPunct="1">
              <a:lnSpc>
                <a:spcPct val="90000"/>
              </a:lnSpc>
              <a:buNone/>
            </a:pPr>
            <a:r>
              <a:rPr lang="fa-IR" sz="2400" b="1" dirty="0" smtClean="0">
                <a:cs typeface="B Mitra" pitchFamily="2" charset="-78"/>
              </a:rPr>
              <a:t>مفهوم محتوای آشکار نیز مورد انتقاد برخی از پژوهشگران قرار گرفته است.طرفداران بررسی های محتوای نهان به اصل عینیت عنایت ندارند وبا تحلیل های ذهنی خود از پیام های نهان که ممکن است به دلیل محدودیت های آزادی بیان در برخی از کشورها وجود داشته باشد واکثر مخاطبان نیز توانایی درک آنها را نداشته باشند به پژوهشهای علمی لطمه می زنند.</a:t>
            </a:r>
          </a:p>
          <a:p>
            <a:pPr algn="r" eaLnBrk="1" hangingPunct="1">
              <a:lnSpc>
                <a:spcPct val="90000"/>
              </a:lnSpc>
              <a:buFontTx/>
              <a:buNone/>
            </a:pPr>
            <a:endParaRPr lang="en-US" sz="24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200400" y="76200"/>
            <a:ext cx="5486400" cy="838200"/>
          </a:xfrm>
        </p:spPr>
        <p:txBody>
          <a:bodyPr>
            <a:normAutofit/>
          </a:bodyPr>
          <a:lstStyle/>
          <a:p>
            <a:pPr algn="ctr" eaLnBrk="1" hangingPunct="1"/>
            <a:r>
              <a:rPr lang="fa-IR" sz="2400" dirty="0" smtClean="0">
                <a:solidFill>
                  <a:srgbClr val="FF0000"/>
                </a:solidFill>
                <a:cs typeface="2  Titr" pitchFamily="2" charset="-78"/>
              </a:rPr>
              <a:t>3-4-تفاوت محتوای آشکار و نهان</a:t>
            </a:r>
            <a:endParaRPr lang="en-US" sz="2400" dirty="0" smtClean="0">
              <a:solidFill>
                <a:srgbClr val="FF0000"/>
              </a:solidFill>
              <a:cs typeface="2  Titr" pitchFamily="2" charset="-78"/>
            </a:endParaRPr>
          </a:p>
        </p:txBody>
      </p:sp>
      <p:sp>
        <p:nvSpPr>
          <p:cNvPr id="26627" name="Rectangle 3"/>
          <p:cNvSpPr>
            <a:spLocks noGrp="1" noChangeArrowheads="1"/>
          </p:cNvSpPr>
          <p:nvPr>
            <p:ph type="body" idx="1"/>
          </p:nvPr>
        </p:nvSpPr>
        <p:spPr>
          <a:xfrm>
            <a:off x="0" y="1143000"/>
            <a:ext cx="8686800" cy="5357813"/>
          </a:xfrm>
        </p:spPr>
        <p:style>
          <a:lnRef idx="0">
            <a:scrgbClr r="0" g="0" b="0"/>
          </a:lnRef>
          <a:fillRef idx="1003">
            <a:schemeClr val="lt1"/>
          </a:fillRef>
          <a:effectRef idx="0">
            <a:scrgbClr r="0" g="0" b="0"/>
          </a:effectRef>
          <a:fontRef idx="major"/>
        </p:style>
        <p:txBody>
          <a:bodyPr>
            <a:normAutofit/>
          </a:bodyPr>
          <a:lstStyle/>
          <a:p>
            <a:pPr algn="r" eaLnBrk="1" hangingPunct="1">
              <a:lnSpc>
                <a:spcPct val="80000"/>
              </a:lnSpc>
            </a:pPr>
            <a:endParaRPr lang="fa-IR" sz="2400" b="1" dirty="0" smtClean="0">
              <a:cs typeface="B Badr" pitchFamily="2" charset="-78"/>
            </a:endParaRPr>
          </a:p>
          <a:p>
            <a:pPr algn="r" rtl="1">
              <a:lnSpc>
                <a:spcPct val="80000"/>
              </a:lnSpc>
            </a:pPr>
            <a:r>
              <a:rPr lang="fa-IR" sz="2400" b="1" dirty="0" smtClean="0">
                <a:cs typeface="B Lotus" pitchFamily="2" charset="-78"/>
              </a:rPr>
              <a:t>طرفداران تحلیل محتوای آشکار فرض را براین می گذارند که درمورد پیام</a:t>
            </a:r>
            <a:r>
              <a:rPr lang="fa-IR" sz="2400" b="1" dirty="0" smtClean="0">
                <a:solidFill>
                  <a:srgbClr val="FF0000"/>
                </a:solidFill>
                <a:cs typeface="B Lotus" pitchFamily="2" charset="-78"/>
              </a:rPr>
              <a:t>”آن چه     می بینید،همان است که می فهمید“</a:t>
            </a:r>
            <a:r>
              <a:rPr lang="fa-IR" sz="2400" b="1" dirty="0" smtClean="0">
                <a:cs typeface="B Lotus" pitchFamily="2" charset="-78"/>
              </a:rPr>
              <a:t> یعنی معنی پیام در ظاهر پیام است.درحالی که محتوای نهان یا پنهان </a:t>
            </a:r>
            <a:r>
              <a:rPr lang="fa-IR" sz="2400" b="1" dirty="0" smtClean="0">
                <a:solidFill>
                  <a:srgbClr val="FF0000"/>
                </a:solidFill>
                <a:cs typeface="B Lotus" pitchFamily="2" charset="-78"/>
              </a:rPr>
              <a:t>”خواندن بین سطور“</a:t>
            </a:r>
            <a:r>
              <a:rPr lang="fa-IR" sz="2400" b="1" dirty="0" smtClean="0">
                <a:cs typeface="B Lotus" pitchFamily="2" charset="-78"/>
              </a:rPr>
              <a:t> است. به عبارت دیگر محتوای آشکار دربرگیرنده </a:t>
            </a:r>
            <a:r>
              <a:rPr lang="fa-IR" sz="2400" b="1" dirty="0" smtClean="0">
                <a:solidFill>
                  <a:srgbClr val="FF0000"/>
                </a:solidFill>
                <a:cs typeface="B Lotus" pitchFamily="2" charset="-78"/>
              </a:rPr>
              <a:t>معنی صریح </a:t>
            </a:r>
            <a:r>
              <a:rPr lang="fa-IR" sz="2400" b="1" dirty="0" smtClean="0">
                <a:cs typeface="B Lotus" pitchFamily="2" charset="-78"/>
              </a:rPr>
              <a:t>است،معنایی که بیشتر مردم برای نمادهای مفروض به کار می برند.این که می گویند تحلیل محتوای آشکار نامناسب و ناکارآمد است،حرف عجیبی است.</a:t>
            </a:r>
          </a:p>
          <a:p>
            <a:pPr algn="r" rtl="1">
              <a:lnSpc>
                <a:spcPct val="80000"/>
              </a:lnSpc>
            </a:pPr>
            <a:r>
              <a:rPr lang="fa-IR" sz="2400" b="1" dirty="0" smtClean="0">
                <a:solidFill>
                  <a:srgbClr val="0070C0"/>
                </a:solidFill>
                <a:cs typeface="B Lotus" pitchFamily="2" charset="-78"/>
              </a:rPr>
              <a:t>معنای محتوای پنهان یاضمنی،معنایی فردی است که افراد به نمادها می دهند.به کارگیری قواعدیکسان در طبقه بندی قابل اعتماد محتوای ارتباطات،ناشی از عدم تحمل دلالت های معنایی از سوی کدگذاران است.</a:t>
            </a:r>
          </a:p>
          <a:p>
            <a:pPr algn="r" rtl="1">
              <a:lnSpc>
                <a:spcPct val="80000"/>
              </a:lnSpc>
            </a:pPr>
            <a:r>
              <a:rPr lang="fa-IR" sz="2400" b="1" dirty="0" smtClean="0">
                <a:cs typeface="B Lotus" pitchFamily="2" charset="-78"/>
              </a:rPr>
              <a:t>الزامات یک تحقیق علمی و عینی اقتضا می کند که کدگذاری به محتوای آشکار محدود شود و لذت ناشی از تحلیل محتوای پنهان،نه در کدگذاری بلکه در مرحله تفسیر حاصل شود.</a:t>
            </a:r>
          </a:p>
          <a:p>
            <a:pPr algn="r" rtl="1">
              <a:lnSpc>
                <a:spcPct val="80000"/>
              </a:lnSpc>
            </a:pPr>
            <a:r>
              <a:rPr lang="fa-IR" sz="2400" b="1" dirty="0" smtClean="0">
                <a:solidFill>
                  <a:srgbClr val="FF0000"/>
                </a:solidFill>
                <a:cs typeface="B Lotus" pitchFamily="2" charset="-78"/>
              </a:rPr>
              <a:t>هالستی معتقد است:تحلیل محتوای کمی بامحتوای آشکار سروکار داردوهیچ ادعایی هم فراتر از آن ندارد.</a:t>
            </a:r>
          </a:p>
          <a:p>
            <a:pPr algn="r" rtl="1" eaLnBrk="1" hangingPunct="1">
              <a:lnSpc>
                <a:spcPct val="80000"/>
              </a:lnSpc>
            </a:pPr>
            <a:endParaRPr lang="en-US" sz="2400" b="1" dirty="0" smtClean="0">
              <a:solidFill>
                <a:srgbClr val="FF0000"/>
              </a:solidFill>
              <a:cs typeface="B Lotus" pitchFamily="2" charset="-78"/>
            </a:endParaRPr>
          </a:p>
          <a:p>
            <a:pPr algn="r" eaLnBrk="1" hangingPunct="1">
              <a:lnSpc>
                <a:spcPct val="80000"/>
              </a:lnSpc>
            </a:pPr>
            <a:endParaRPr lang="en-US" sz="2400" b="1" dirty="0" smtClean="0">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276600" y="274638"/>
            <a:ext cx="5410200" cy="944562"/>
          </a:xfrm>
        </p:spPr>
        <p:txBody>
          <a:bodyPr>
            <a:normAutofit/>
          </a:bodyPr>
          <a:lstStyle/>
          <a:p>
            <a:pPr algn="ctr" eaLnBrk="1" hangingPunct="1"/>
            <a:r>
              <a:rPr lang="fa-IR" sz="2400" b="1" dirty="0" smtClean="0">
                <a:solidFill>
                  <a:srgbClr val="FF0000"/>
                </a:solidFill>
                <a:cs typeface="2  Titr" pitchFamily="2" charset="-78"/>
              </a:rPr>
              <a:t>3-4-مزایای تحلیل کمّی محتوای آشکار</a:t>
            </a:r>
            <a:r>
              <a:rPr lang="fa-IR" sz="1600" b="1" dirty="0" smtClean="0">
                <a:solidFill>
                  <a:srgbClr val="FF0000"/>
                </a:solidFill>
                <a:cs typeface="2  Titr" pitchFamily="2" charset="-78"/>
              </a:rPr>
              <a:t>(ادامه)</a:t>
            </a:r>
            <a:endParaRPr lang="en-US" sz="1600" b="1" dirty="0" smtClean="0">
              <a:solidFill>
                <a:srgbClr val="FF0000"/>
              </a:solidFill>
              <a:cs typeface="2  Titr" pitchFamily="2" charset="-78"/>
            </a:endParaRPr>
          </a:p>
        </p:txBody>
      </p:sp>
      <p:sp>
        <p:nvSpPr>
          <p:cNvPr id="27651" name="Rectangle 3"/>
          <p:cNvSpPr>
            <a:spLocks noGrp="1" noChangeArrowheads="1"/>
          </p:cNvSpPr>
          <p:nvPr>
            <p:ph type="body" idx="1"/>
          </p:nvPr>
        </p:nvSpPr>
        <p:spPr>
          <a:xfrm>
            <a:off x="304800" y="1143000"/>
            <a:ext cx="8382000" cy="5334000"/>
          </a:xfrm>
        </p:spPr>
        <p:style>
          <a:lnRef idx="0">
            <a:scrgbClr r="0" g="0" b="0"/>
          </a:lnRef>
          <a:fillRef idx="1003">
            <a:schemeClr val="lt1"/>
          </a:fillRef>
          <a:effectRef idx="0">
            <a:scrgbClr r="0" g="0" b="0"/>
          </a:effectRef>
          <a:fontRef idx="major"/>
        </p:style>
        <p:txBody>
          <a:bodyPr>
            <a:noAutofit/>
          </a:bodyPr>
          <a:lstStyle/>
          <a:p>
            <a:pPr marL="609600" indent="-609600" algn="r" eaLnBrk="1" hangingPunct="1">
              <a:lnSpc>
                <a:spcPct val="90000"/>
              </a:lnSpc>
              <a:buNone/>
            </a:pPr>
            <a:endParaRPr lang="en-US" sz="2400" b="1" dirty="0" smtClean="0">
              <a:cs typeface="B Badr" pitchFamily="2" charset="-78"/>
            </a:endParaRPr>
          </a:p>
          <a:p>
            <a:pPr marL="609600" indent="-609600" algn="r" eaLnBrk="1" hangingPunct="1">
              <a:lnSpc>
                <a:spcPct val="90000"/>
              </a:lnSpc>
              <a:buNone/>
            </a:pPr>
            <a:r>
              <a:rPr lang="fa-IR" sz="2400" b="1" dirty="0" smtClean="0">
                <a:solidFill>
                  <a:srgbClr val="0070C0"/>
                </a:solidFill>
                <a:cs typeface="B Mitra" pitchFamily="2" charset="-78"/>
              </a:rPr>
              <a:t>1- این تکنیک ”ناخودآگاه“،”غیرکنش پذیر“و ”اندازه گرفتنی“ است.پیام ها ازارتباط گران ودریافت کنندگان جدا هستند، محقق می تواند با مجهز شدن به ساختار نظری قوی،از مشاهده محتوا به نتایجی دست یابد بدون این که نیاز به تماس با ارتباط گرانی باشد که قادر یا مایل نیستند به طور مستقیم مورد آزمون قرار بگیرند.</a:t>
            </a:r>
          </a:p>
          <a:p>
            <a:pPr marL="609600" indent="-609600" algn="r" eaLnBrk="1" hangingPunct="1">
              <a:lnSpc>
                <a:spcPct val="90000"/>
              </a:lnSpc>
              <a:buNone/>
            </a:pPr>
            <a:endParaRPr lang="en-US" sz="2400" b="1" dirty="0" smtClean="0">
              <a:solidFill>
                <a:srgbClr val="0070C0"/>
              </a:solidFill>
              <a:cs typeface="B Mitra" pitchFamily="2" charset="-78"/>
            </a:endParaRPr>
          </a:p>
          <a:p>
            <a:pPr marL="609600" indent="-609600" algn="r" eaLnBrk="1" hangingPunct="1">
              <a:lnSpc>
                <a:spcPct val="90000"/>
              </a:lnSpc>
              <a:buNone/>
            </a:pPr>
            <a:r>
              <a:rPr lang="fa-IR" sz="2400" b="1" dirty="0" smtClean="0">
                <a:cs typeface="B Mitra" pitchFamily="2" charset="-78"/>
              </a:rPr>
              <a:t>2- با این تکنیک،بااستفاده ازمواد آرشیوی که عمرآنها بیشترازعمر ارتباطگران ،مخاطبان یا حتی رویدادهای توصیف شده است،امکان انجام مطالعات طولی میسر می شود.</a:t>
            </a:r>
          </a:p>
          <a:p>
            <a:pPr marL="609600" indent="-609600" algn="r" eaLnBrk="1" hangingPunct="1">
              <a:lnSpc>
                <a:spcPct val="90000"/>
              </a:lnSpc>
              <a:buNone/>
            </a:pPr>
            <a:endParaRPr lang="fa-IR" sz="2400" b="1" dirty="0" smtClean="0">
              <a:cs typeface="B Mitra" pitchFamily="2" charset="-78"/>
            </a:endParaRPr>
          </a:p>
          <a:p>
            <a:pPr marL="609600" indent="-609600" algn="r" eaLnBrk="1" hangingPunct="1">
              <a:lnSpc>
                <a:spcPct val="90000"/>
              </a:lnSpc>
              <a:buNone/>
            </a:pPr>
            <a:r>
              <a:rPr lang="fa-IR" sz="2400" b="1" dirty="0" smtClean="0">
                <a:cs typeface="B Mitra" pitchFamily="2" charset="-78"/>
              </a:rPr>
              <a:t>3- این تکنیک در مواردی که حجم مواد بیش از توان محقق برای آزمون باشد، قابل استفاده است.</a:t>
            </a:r>
          </a:p>
          <a:p>
            <a:pPr marL="609600" indent="-609600" algn="r" eaLnBrk="1" hangingPunct="1">
              <a:lnSpc>
                <a:spcPct val="90000"/>
              </a:lnSpc>
              <a:buNone/>
            </a:pPr>
            <a:r>
              <a:rPr lang="fa-IR" sz="2400" b="1" dirty="0" smtClean="0">
                <a:solidFill>
                  <a:srgbClr val="0070C0"/>
                </a:solidFill>
                <a:cs typeface="B Mitra" pitchFamily="2" charset="-78"/>
              </a:rPr>
              <a:t>4- از این تکنیک در مواردی که استفاده از زبان خود ارتباط گر خطرناک است استفاده می شود.(مانند تحلیل های روان شناختی</a:t>
            </a:r>
            <a:r>
              <a:rPr lang="fa-IR" sz="2400" b="1" dirty="0" smtClean="0">
                <a:solidFill>
                  <a:srgbClr val="0070C0"/>
                </a:solidFill>
                <a:cs typeface="B Badr" pitchFamily="2" charset="-78"/>
              </a:rPr>
              <a:t>)</a:t>
            </a:r>
            <a:endParaRPr lang="en-US" sz="2400" b="1" dirty="0" smtClean="0">
              <a:solidFill>
                <a:srgbClr val="0070C0"/>
              </a:solidFill>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457200"/>
            <a:ext cx="5029200" cy="1447800"/>
          </a:xfrm>
        </p:spPr>
        <p:txBody>
          <a:bodyPr/>
          <a:lstStyle/>
          <a:p>
            <a:r>
              <a:rPr lang="fa-IR" sz="3200" dirty="0" smtClean="0">
                <a:solidFill>
                  <a:srgbClr val="FF0000"/>
                </a:solidFill>
                <a:cs typeface="2  Titr" pitchFamily="2" charset="-78"/>
              </a:rPr>
              <a:t>نمونه</a:t>
            </a:r>
            <a:endParaRPr lang="en-US" sz="3200" dirty="0">
              <a:solidFill>
                <a:srgbClr val="FF0000"/>
              </a:solidFill>
              <a:cs typeface="2  Titr" pitchFamily="2" charset="-78"/>
            </a:endParaRPr>
          </a:p>
        </p:txBody>
      </p:sp>
      <p:sp>
        <p:nvSpPr>
          <p:cNvPr id="3" name="Content Placeholder 2"/>
          <p:cNvSpPr>
            <a:spLocks noGrp="1"/>
          </p:cNvSpPr>
          <p:nvPr>
            <p:ph sz="quarter" idx="1"/>
          </p:nvPr>
        </p:nvSpPr>
        <p:spPr>
          <a:xfrm>
            <a:off x="228600" y="1143000"/>
            <a:ext cx="8534400" cy="5410200"/>
          </a:xfrm>
        </p:spPr>
        <p:txBody>
          <a:bodyPr>
            <a:normAutofit fontScale="40000" lnSpcReduction="20000"/>
          </a:bodyPr>
          <a:lstStyle/>
          <a:p>
            <a:pPr lvl="2" algn="r">
              <a:buNone/>
            </a:pPr>
            <a:r>
              <a:rPr lang="fa-IR" sz="4500" dirty="0" smtClean="0">
                <a:solidFill>
                  <a:srgbClr val="FF0000"/>
                </a:solidFill>
                <a:cs typeface="2  Titr" pitchFamily="2" charset="-78"/>
              </a:rPr>
              <a:t>تحلیل محتوای سخنرانیهای هیتلر و روزولت</a:t>
            </a:r>
          </a:p>
          <a:p>
            <a:pPr lvl="2" algn="r">
              <a:buNone/>
            </a:pPr>
            <a:endParaRPr lang="en-US" sz="2900" dirty="0" smtClean="0">
              <a:solidFill>
                <a:srgbClr val="FF0000"/>
              </a:solidFill>
              <a:cs typeface="2  Titr" pitchFamily="2" charset="-78"/>
            </a:endParaRPr>
          </a:p>
          <a:p>
            <a:pPr lvl="2" algn="r">
              <a:buNone/>
            </a:pPr>
            <a:r>
              <a:rPr lang="fa-IR" sz="5000" b="1" dirty="0" smtClean="0">
                <a:solidFill>
                  <a:srgbClr val="0070C0"/>
                </a:solidFill>
                <a:cs typeface="B Nazanin" pitchFamily="2" charset="-78"/>
              </a:rPr>
              <a:t>وایت در تحقیقی به تحلیل محتوای شعارهای ارزشی در سخنرانیهای هیتلر و روزولت قبل از جنگ جهانی دوم پرداخته و آنها را با هم مقایسه نموده است. نتیجه به دست آمده از تحلیل او این بود که هیتلر ار ابزار احساسی و تحریک احساسات مردم استفاده می کرد، در صورتیکه روزولت با طرح مسایل اقتصادی </a:t>
            </a:r>
          </a:p>
          <a:p>
            <a:pPr lvl="2" algn="r">
              <a:buNone/>
            </a:pPr>
            <a:r>
              <a:rPr lang="fa-IR" sz="5000" b="1" dirty="0" smtClean="0">
                <a:solidFill>
                  <a:srgbClr val="0070C0"/>
                </a:solidFill>
                <a:cs typeface="B Nazanin" pitchFamily="2" charset="-78"/>
              </a:rPr>
              <a:t>که بیشتر عقلانی هستند، نمی توانست مردم خود را آنچنان تحت تاثیر قرار دهد(رفیع پور، 1382).</a:t>
            </a:r>
          </a:p>
          <a:p>
            <a:pPr lvl="2" algn="r">
              <a:buNone/>
            </a:pPr>
            <a:endParaRPr lang="fa-IR" sz="5000" dirty="0" smtClean="0">
              <a:cs typeface="B Nazanin" pitchFamily="2" charset="-78"/>
            </a:endParaRPr>
          </a:p>
          <a:p>
            <a:pPr lvl="2" algn="r">
              <a:buNone/>
            </a:pPr>
            <a:endParaRPr lang="fa-IR" sz="4500" dirty="0" smtClean="0">
              <a:cs typeface="2  Titr" pitchFamily="2" charset="-78"/>
            </a:endParaRPr>
          </a:p>
          <a:p>
            <a:pPr lvl="2" algn="r">
              <a:buNone/>
            </a:pPr>
            <a:r>
              <a:rPr lang="fa-IR" sz="4500" dirty="0" smtClean="0">
                <a:cs typeface="2  Titr" pitchFamily="2" charset="-78"/>
              </a:rPr>
              <a:t> «</a:t>
            </a:r>
            <a:r>
              <a:rPr lang="fa-IR" sz="4500" dirty="0" smtClean="0">
                <a:solidFill>
                  <a:srgbClr val="FF0000"/>
                </a:solidFill>
                <a:cs typeface="2  Titr" pitchFamily="2" charset="-78"/>
              </a:rPr>
              <a:t>وسایل ارتباط جمعی و تغییر ارزش‌های اجتماعی»</a:t>
            </a:r>
            <a:r>
              <a:rPr lang="fa-IR" sz="3800" dirty="0" smtClean="0">
                <a:cs typeface="B Mitra" pitchFamily="2" charset="-78"/>
              </a:rPr>
              <a:t> </a:t>
            </a:r>
            <a:endParaRPr lang="en-US" sz="3800" dirty="0" smtClean="0">
              <a:cs typeface="B Mitra" pitchFamily="2" charset="-78"/>
            </a:endParaRPr>
          </a:p>
          <a:p>
            <a:pPr algn="r">
              <a:buNone/>
            </a:pPr>
            <a:r>
              <a:rPr lang="fa-IR" sz="6000" dirty="0" smtClean="0">
                <a:cs typeface="B Nazanin" pitchFamily="2" charset="-78"/>
              </a:rPr>
              <a:t>تحقیقی از فرامرز رفیع‌پور(1378) است که با هدف ردیابی تغییر ارزش‌‌های اجتماعی پس از سال 1368، ‌به تحلیل محتوای چند فیلم سینمایی مطرح پرداخته است. وی معتقد است: «یکی از مهمترین تغییراتی که از سال 1368 شروع شد، دگرگونی ارزشی است که برای اکثریت مردم،‌ حتی افراد عادی، کم و بیش محسوس است و ناشی از عوامل و اقدامات گوناگونی است که وسایل ارتباط جمعی فقط یکی از آنهاست.» محقق برای آزمون فرضیه خود به بررسی چهار فیلم سینمایی برزخی‌ها(1360)، بایکوت(1365)، عروس(1370) و هنرپیشه(1372) پرداخته است. ملاک انتخاب فیلم‌ها، از میان آثار سینمایی پس از انقلاب، دو ضابطه میزان فروش فیلم و متعلق بودن به یکی از سال‌های 1360، 1365، 1370 و 1372 بوده است.</a:t>
            </a:r>
            <a:endParaRPr lang="en-US" sz="6000" dirty="0">
              <a:cs typeface="B Nazanin"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274638"/>
            <a:ext cx="4419600" cy="1143000"/>
          </a:xfrm>
          <a:solidFill>
            <a:schemeClr val="bg1"/>
          </a:solidFill>
          <a:ln>
            <a:noFill/>
          </a:ln>
        </p:spPr>
        <p:style>
          <a:lnRef idx="2">
            <a:schemeClr val="dk1"/>
          </a:lnRef>
          <a:fillRef idx="1">
            <a:schemeClr val="lt1"/>
          </a:fillRef>
          <a:effectRef idx="0">
            <a:schemeClr val="dk1"/>
          </a:effectRef>
          <a:fontRef idx="minor">
            <a:schemeClr val="dk1"/>
          </a:fontRef>
        </p:style>
        <p:txBody>
          <a:bodyPr>
            <a:normAutofit/>
          </a:bodyPr>
          <a:lstStyle/>
          <a:p>
            <a:pPr algn="ctr"/>
            <a:r>
              <a:rPr lang="fa-IR" sz="2400" b="1" dirty="0" smtClean="0">
                <a:solidFill>
                  <a:srgbClr val="FF0000"/>
                </a:solidFill>
                <a:cs typeface="2  Titr" pitchFamily="2" charset="-78"/>
              </a:rPr>
              <a:t>4-پیدایش وگسترش تحلیل محتوا</a:t>
            </a:r>
            <a:endParaRPr lang="fa-IR" sz="2400" b="1" dirty="0">
              <a:solidFill>
                <a:srgbClr val="FF0000"/>
              </a:solidFill>
              <a:cs typeface="2  Titr" pitchFamily="2" charset="-78"/>
            </a:endParaRPr>
          </a:p>
        </p:txBody>
      </p:sp>
      <p:sp>
        <p:nvSpPr>
          <p:cNvPr id="3" name="Content Placeholder 2"/>
          <p:cNvSpPr>
            <a:spLocks noGrp="1"/>
          </p:cNvSpPr>
          <p:nvPr>
            <p:ph idx="1"/>
          </p:nvPr>
        </p:nvSpPr>
        <p:spPr>
          <a:xfrm>
            <a:off x="152400" y="1600200"/>
            <a:ext cx="8153400" cy="4724400"/>
          </a:xfrm>
          <a:ln>
            <a:noFill/>
          </a:ln>
        </p:spPr>
        <p:style>
          <a:lnRef idx="2">
            <a:schemeClr val="dk1"/>
          </a:lnRef>
          <a:fillRef idx="1003">
            <a:schemeClr val="lt1"/>
          </a:fillRef>
          <a:effectRef idx="0">
            <a:schemeClr val="dk1"/>
          </a:effectRef>
          <a:fontRef idx="minor">
            <a:schemeClr val="dk1"/>
          </a:fontRef>
        </p:style>
        <p:txBody>
          <a:bodyPr>
            <a:normAutofit/>
          </a:bodyPr>
          <a:lstStyle/>
          <a:p>
            <a:pPr algn="r">
              <a:buNone/>
            </a:pPr>
            <a:r>
              <a:rPr lang="en-US" sz="2400" b="1" dirty="0" smtClean="0">
                <a:cs typeface="B Badr" pitchFamily="2" charset="-78"/>
              </a:rPr>
              <a:t>      			      </a:t>
            </a:r>
            <a:r>
              <a:rPr lang="fa-IR" sz="2400" b="1" dirty="0" smtClean="0">
                <a:cs typeface="B Badr" pitchFamily="2" charset="-78"/>
              </a:rPr>
              <a:t>)</a:t>
            </a:r>
            <a:r>
              <a:rPr lang="en-US" sz="2400" b="1" dirty="0" smtClean="0">
                <a:cs typeface="B Badr" pitchFamily="2" charset="-78"/>
              </a:rPr>
              <a:t>1982</a:t>
            </a:r>
            <a:r>
              <a:rPr lang="fa-IR" sz="2400" b="1" dirty="0" smtClean="0">
                <a:cs typeface="B Badr" pitchFamily="2" charset="-78"/>
              </a:rPr>
              <a:t>(</a:t>
            </a:r>
            <a:r>
              <a:rPr lang="en-US" sz="2400" b="1" dirty="0" smtClean="0">
                <a:cs typeface="B Badr" pitchFamily="2" charset="-78"/>
              </a:rPr>
              <a:t>Merten/</a:t>
            </a:r>
            <a:r>
              <a:rPr lang="en-US" sz="2400" b="1" dirty="0" err="1" smtClean="0">
                <a:cs typeface="B Badr" pitchFamily="2" charset="-78"/>
              </a:rPr>
              <a:t>Ruhrmann</a:t>
            </a:r>
            <a:endParaRPr lang="en-US" sz="2800" b="1" dirty="0" smtClean="0">
              <a:cs typeface="B Mitra" pitchFamily="2" charset="-78"/>
            </a:endParaRPr>
          </a:p>
          <a:p>
            <a:pPr algn="r">
              <a:buNone/>
            </a:pPr>
            <a:r>
              <a:rPr lang="fa-IR" sz="2800" b="1" dirty="0" smtClean="0">
                <a:cs typeface="B Mitra" pitchFamily="2" charset="-78"/>
              </a:rPr>
              <a:t>معتقدند </a:t>
            </a:r>
            <a:r>
              <a:rPr lang="fa-IR" sz="2800" b="1" dirty="0">
                <a:cs typeface="B Mitra" pitchFamily="2" charset="-78"/>
              </a:rPr>
              <a:t>که این تکنیک دریونان باستان وبعدها درقرن هفتم میلادی </a:t>
            </a:r>
            <a:endParaRPr lang="fa-IR" sz="2800" b="1" dirty="0" smtClean="0">
              <a:cs typeface="B Mitra" pitchFamily="2" charset="-78"/>
            </a:endParaRPr>
          </a:p>
          <a:p>
            <a:pPr algn="r">
              <a:buNone/>
            </a:pPr>
            <a:r>
              <a:rPr lang="fa-IR" sz="2800" b="1" dirty="0" smtClean="0">
                <a:cs typeface="B Mitra" pitchFamily="2" charset="-78"/>
              </a:rPr>
              <a:t>درفلسطین </a:t>
            </a:r>
            <a:r>
              <a:rPr lang="fa-IR" sz="2800" b="1" dirty="0">
                <a:cs typeface="B Mitra" pitchFamily="2" charset="-78"/>
              </a:rPr>
              <a:t>(</a:t>
            </a:r>
            <a:r>
              <a:rPr lang="fa-IR" sz="2800" b="1" dirty="0" smtClean="0">
                <a:cs typeface="B Mitra" pitchFamily="2" charset="-78"/>
              </a:rPr>
              <a:t>برای </a:t>
            </a:r>
            <a:r>
              <a:rPr lang="fa-IR" sz="2800" b="1" dirty="0">
                <a:cs typeface="B Mitra" pitchFamily="2" charset="-78"/>
              </a:rPr>
              <a:t>استخراج تورات) بکار برده شده است</a:t>
            </a:r>
            <a:r>
              <a:rPr lang="fa-IR" sz="2800" b="1" dirty="0" smtClean="0">
                <a:cs typeface="B Mitra" pitchFamily="2" charset="-78"/>
              </a:rPr>
              <a:t>.</a:t>
            </a:r>
          </a:p>
          <a:p>
            <a:pPr algn="r">
              <a:buNone/>
            </a:pPr>
            <a:endParaRPr lang="fa-IR" sz="2800" b="1" dirty="0">
              <a:cs typeface="B Mitra" pitchFamily="2" charset="-78"/>
            </a:endParaRPr>
          </a:p>
          <a:p>
            <a:pPr algn="r">
              <a:buNone/>
            </a:pPr>
            <a:r>
              <a:rPr lang="fa-IR" sz="2800" b="1" dirty="0">
                <a:solidFill>
                  <a:srgbClr val="0070C0"/>
                </a:solidFill>
                <a:cs typeface="B Mitra" pitchFamily="2" charset="-78"/>
              </a:rPr>
              <a:t>درعلوم اجتماعی این تکنیک درهنگام جنگ جهانی دوم به گونه ای </a:t>
            </a:r>
            <a:endParaRPr lang="fa-IR" sz="2800" b="1" dirty="0" smtClean="0">
              <a:solidFill>
                <a:srgbClr val="0070C0"/>
              </a:solidFill>
              <a:cs typeface="B Mitra" pitchFamily="2" charset="-78"/>
            </a:endParaRPr>
          </a:p>
          <a:p>
            <a:pPr algn="r">
              <a:buNone/>
            </a:pPr>
            <a:r>
              <a:rPr lang="fa-IR" sz="2800" b="1" dirty="0" smtClean="0">
                <a:solidFill>
                  <a:srgbClr val="0070C0"/>
                </a:solidFill>
                <a:cs typeface="B Mitra" pitchFamily="2" charset="-78"/>
              </a:rPr>
              <a:t>جدید </a:t>
            </a:r>
            <a:r>
              <a:rPr lang="fa-IR" sz="2800" b="1" dirty="0">
                <a:solidFill>
                  <a:srgbClr val="0070C0"/>
                </a:solidFill>
                <a:cs typeface="B Mitra" pitchFamily="2" charset="-78"/>
              </a:rPr>
              <a:t>ونسبتاً </a:t>
            </a:r>
            <a:r>
              <a:rPr lang="fa-IR" sz="2800" b="1" dirty="0" smtClean="0">
                <a:solidFill>
                  <a:srgbClr val="0070C0"/>
                </a:solidFill>
                <a:cs typeface="B Mitra" pitchFamily="2" charset="-78"/>
              </a:rPr>
              <a:t>دقیق </a:t>
            </a:r>
            <a:r>
              <a:rPr lang="fa-IR" sz="2800" b="1" dirty="0">
                <a:solidFill>
                  <a:srgbClr val="0070C0"/>
                </a:solidFill>
                <a:cs typeface="B Mitra" pitchFamily="2" charset="-78"/>
              </a:rPr>
              <a:t>بکاربرده شده است</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7400" y="228600"/>
            <a:ext cx="3276600" cy="1143000"/>
          </a:xfrm>
        </p:spPr>
        <p:txBody>
          <a:bodyPr>
            <a:normAutofit/>
          </a:bodyPr>
          <a:lstStyle/>
          <a:p>
            <a:r>
              <a:rPr lang="fa-IR" sz="2800" dirty="0" smtClean="0">
                <a:solidFill>
                  <a:srgbClr val="FF0000"/>
                </a:solidFill>
                <a:cs typeface="2  Titr" pitchFamily="2" charset="-78"/>
              </a:rPr>
              <a:t>فهرست مطالب</a:t>
            </a:r>
            <a:endParaRPr lang="en-US" sz="2800" dirty="0">
              <a:solidFill>
                <a:srgbClr val="FF0000"/>
              </a:solidFill>
              <a:cs typeface="2  Titr" pitchFamily="2" charset="-78"/>
            </a:endParaRPr>
          </a:p>
        </p:txBody>
      </p:sp>
      <p:sp>
        <p:nvSpPr>
          <p:cNvPr id="3" name="Content Placeholder 2"/>
          <p:cNvSpPr>
            <a:spLocks noGrp="1"/>
          </p:cNvSpPr>
          <p:nvPr>
            <p:ph sz="quarter" idx="1"/>
          </p:nvPr>
        </p:nvSpPr>
        <p:spPr/>
        <p:txBody>
          <a:bodyPr>
            <a:normAutofit lnSpcReduction="10000"/>
          </a:bodyPr>
          <a:lstStyle/>
          <a:p>
            <a:pPr algn="r">
              <a:lnSpc>
                <a:spcPct val="150000"/>
              </a:lnSpc>
              <a:buNone/>
            </a:pPr>
            <a:r>
              <a:rPr lang="fa-IR" sz="2400" dirty="0" smtClean="0">
                <a:cs typeface="2  Titr" pitchFamily="2" charset="-78"/>
              </a:rPr>
              <a:t>1-مقدمه</a:t>
            </a:r>
          </a:p>
          <a:p>
            <a:pPr algn="r">
              <a:lnSpc>
                <a:spcPct val="150000"/>
              </a:lnSpc>
              <a:buNone/>
            </a:pPr>
            <a:r>
              <a:rPr lang="fa-IR" sz="2400" dirty="0" smtClean="0">
                <a:cs typeface="2  Titr" pitchFamily="2" charset="-78"/>
              </a:rPr>
              <a:t>2- تعاریف و مفاهیم تحلیل محتوا</a:t>
            </a:r>
          </a:p>
          <a:p>
            <a:pPr algn="r">
              <a:lnSpc>
                <a:spcPct val="150000"/>
              </a:lnSpc>
              <a:buNone/>
            </a:pPr>
            <a:r>
              <a:rPr lang="fa-IR" sz="2400" dirty="0" smtClean="0">
                <a:cs typeface="2  Titr" pitchFamily="2" charset="-78"/>
              </a:rPr>
              <a:t>3-اصطلاحات کلیدی تحلیل محتوا</a:t>
            </a:r>
          </a:p>
          <a:p>
            <a:pPr algn="r">
              <a:lnSpc>
                <a:spcPct val="150000"/>
              </a:lnSpc>
              <a:buNone/>
            </a:pPr>
            <a:r>
              <a:rPr lang="fa-IR" sz="2400" dirty="0" smtClean="0">
                <a:cs typeface="2  Titr" pitchFamily="2" charset="-78"/>
              </a:rPr>
              <a:t>4-پیدایش و گسترش تحلیل محتوا</a:t>
            </a:r>
          </a:p>
          <a:p>
            <a:pPr algn="r">
              <a:lnSpc>
                <a:spcPct val="150000"/>
              </a:lnSpc>
              <a:buNone/>
            </a:pPr>
            <a:r>
              <a:rPr lang="fa-IR" sz="2400" dirty="0" smtClean="0">
                <a:cs typeface="2  Titr" pitchFamily="2" charset="-78"/>
              </a:rPr>
              <a:t>5-سازماندهی تحلیل محتوا</a:t>
            </a:r>
          </a:p>
          <a:p>
            <a:pPr algn="r">
              <a:lnSpc>
                <a:spcPct val="150000"/>
              </a:lnSpc>
              <a:buNone/>
            </a:pPr>
            <a:r>
              <a:rPr lang="fa-IR" sz="1800" dirty="0" smtClean="0">
                <a:cs typeface="2  Titr" pitchFamily="2" charset="-78"/>
              </a:rPr>
              <a:t>5 -1-تحلیل مقدماتی     </a:t>
            </a:r>
          </a:p>
          <a:p>
            <a:pPr algn="r">
              <a:lnSpc>
                <a:spcPct val="150000"/>
              </a:lnSpc>
              <a:buNone/>
            </a:pPr>
            <a:r>
              <a:rPr lang="fa-IR" sz="1800" dirty="0" smtClean="0">
                <a:cs typeface="2  Titr" pitchFamily="2" charset="-78"/>
              </a:rPr>
              <a:t>5-2-استخراج مواد تحقیق   </a:t>
            </a:r>
          </a:p>
          <a:p>
            <a:pPr algn="r">
              <a:lnSpc>
                <a:spcPct val="150000"/>
              </a:lnSpc>
              <a:buNone/>
            </a:pPr>
            <a:r>
              <a:rPr lang="fa-IR" sz="1800" dirty="0" smtClean="0">
                <a:cs typeface="2  Titr" pitchFamily="2" charset="-78"/>
              </a:rPr>
              <a:t>5-3-بررسی نتایج و تفسیر</a:t>
            </a:r>
          </a:p>
          <a:p>
            <a:pPr algn="r">
              <a:buNone/>
            </a:pPr>
            <a:endParaRPr lang="en-US" dirty="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274638"/>
            <a:ext cx="4800600" cy="639762"/>
          </a:xfrm>
        </p:spPr>
        <p:txBody>
          <a:bodyPr>
            <a:normAutofit fontScale="90000"/>
          </a:bodyPr>
          <a:lstStyle/>
          <a:p>
            <a:r>
              <a:rPr lang="fa-IR" sz="2800" b="1" dirty="0" smtClean="0">
                <a:solidFill>
                  <a:srgbClr val="FF0000"/>
                </a:solidFill>
                <a:cs typeface="2  Titr" pitchFamily="2" charset="-78"/>
              </a:rPr>
              <a:t>4-پیدایش وگسترش تحلیل محتوا</a:t>
            </a:r>
            <a:r>
              <a:rPr lang="fa-IR" sz="2000" b="1" dirty="0" smtClean="0">
                <a:solidFill>
                  <a:srgbClr val="FF0000"/>
                </a:solidFill>
                <a:cs typeface="2  Titr" pitchFamily="2" charset="-78"/>
              </a:rPr>
              <a:t>(ادامه</a:t>
            </a:r>
            <a:r>
              <a:rPr lang="fa-IR" sz="2800" b="1" dirty="0" smtClean="0">
                <a:solidFill>
                  <a:srgbClr val="FF0000"/>
                </a:solidFill>
                <a:cs typeface="2  Titr" pitchFamily="2" charset="-78"/>
              </a:rPr>
              <a:t>)</a:t>
            </a:r>
            <a:endParaRPr lang="en-US" sz="2800" dirty="0">
              <a:solidFill>
                <a:srgbClr val="FF0000"/>
              </a:solidFill>
              <a:cs typeface="2  Titr" pitchFamily="2" charset="-78"/>
            </a:endParaRPr>
          </a:p>
        </p:txBody>
      </p:sp>
      <p:sp>
        <p:nvSpPr>
          <p:cNvPr id="3" name="Content Placeholder 2"/>
          <p:cNvSpPr>
            <a:spLocks noGrp="1"/>
          </p:cNvSpPr>
          <p:nvPr>
            <p:ph sz="quarter" idx="1"/>
          </p:nvPr>
        </p:nvSpPr>
        <p:spPr>
          <a:xfrm>
            <a:off x="228600" y="1066800"/>
            <a:ext cx="8229600" cy="5638800"/>
          </a:xfrm>
        </p:spPr>
        <p:txBody>
          <a:bodyPr>
            <a:normAutofit fontScale="92500"/>
          </a:bodyPr>
          <a:lstStyle/>
          <a:p>
            <a:pPr algn="r" rtl="1"/>
            <a:r>
              <a:rPr lang="fa-IR" dirty="0" smtClean="0">
                <a:cs typeface="B Mitra" pitchFamily="2" charset="-78"/>
              </a:rPr>
              <a:t>اولین نامی که در این عرصه تاریخ تحلیل محتوا را واقعا روشن می کند، </a:t>
            </a:r>
            <a:r>
              <a:rPr lang="fa-IR" dirty="0" smtClean="0">
                <a:solidFill>
                  <a:srgbClr val="FF0000"/>
                </a:solidFill>
                <a:cs typeface="B Mitra" pitchFamily="2" charset="-78"/>
              </a:rPr>
              <a:t>«هارولد لاسول»‌ </a:t>
            </a:r>
            <a:r>
              <a:rPr lang="fa-IR" dirty="0" smtClean="0">
                <a:cs typeface="B Mitra" pitchFamily="2" charset="-78"/>
              </a:rPr>
              <a:t>است. او تقریباً از سال 1915 تحلیل هایی از مطبوعات و تبلیغات به عمل می آورد.</a:t>
            </a:r>
          </a:p>
          <a:p>
            <a:pPr algn="r" rtl="1"/>
            <a:r>
              <a:rPr lang="fa-IR" dirty="0" smtClean="0">
                <a:cs typeface="B Mitra" pitchFamily="2" charset="-78"/>
              </a:rPr>
              <a:t> </a:t>
            </a:r>
            <a:r>
              <a:rPr lang="fa-IR" dirty="0" smtClean="0">
                <a:solidFill>
                  <a:srgbClr val="0070C0"/>
                </a:solidFill>
                <a:cs typeface="B Mitra" pitchFamily="2" charset="-78"/>
              </a:rPr>
              <a:t>در سال 1927 تکنیک های تبلیغات در «دنیای جنگ » منتشر می شود. هارولد لاسول و همکارانش در بخش مطالعه ارتباطات دوران جنگ کتابخانه فعالیت می کردند.</a:t>
            </a:r>
            <a:r>
              <a:rPr lang="fa-IR" dirty="0" smtClean="0">
                <a:solidFill>
                  <a:srgbClr val="FF0000"/>
                </a:solidFill>
                <a:cs typeface="B Mitra" pitchFamily="2" charset="-78"/>
              </a:rPr>
              <a:t>هانس اسپایر </a:t>
            </a:r>
            <a:r>
              <a:rPr lang="fa-IR" dirty="0" smtClean="0">
                <a:solidFill>
                  <a:srgbClr val="0070C0"/>
                </a:solidFill>
                <a:cs typeface="B Mitra" pitchFamily="2" charset="-78"/>
              </a:rPr>
              <a:t>نیز گروه تحقیقی را در سرویس اطلاعات سخن پراکنی های خارجی کمیسیون ارتباطات فدرال آمریکا به راه انداخته بود تا رویدادهای آلمان نازی و متحدانش را شناخته و پیش بینی کند و اثر عملیات نظامی را بر روحیه جنگ برآورد کنند. بعد از جنگ جورج به بررسی این گزارش ها پرداخت که نتیجه آن کتاب تحلیل تبلیغات بود که سهم عمده ای در اهداف مفهوم سازی و فرآیند های تحلیل محتوا پیدا کرد</a:t>
            </a:r>
          </a:p>
          <a:p>
            <a:pPr algn="r" rtl="1"/>
            <a:r>
              <a:rPr lang="fa-IR" dirty="0" smtClean="0">
                <a:solidFill>
                  <a:srgbClr val="FF0000"/>
                </a:solidFill>
                <a:cs typeface="B Mitra" pitchFamily="2" charset="-78"/>
              </a:rPr>
              <a:t>بعد از جنگ جهانی و احتمالاً در نتیجه اولین تصویر ترکیبی از تحلیل محتوا که لازارسفلد(1948) و برلسون (1952) ارائه کردند،‌ تحلیل محتوا به تعدادی از روشته های علمی دامن گسترد. </a:t>
            </a:r>
            <a:endParaRPr lang="en-US" dirty="0" smtClean="0">
              <a:solidFill>
                <a:srgbClr val="FF0000"/>
              </a:solidFill>
              <a:cs typeface="B Mitra" pitchFamily="2" charset="-78"/>
            </a:endParaRPr>
          </a:p>
          <a:p>
            <a:pPr algn="r" rtl="1"/>
            <a:r>
              <a:rPr lang="fa-IR" dirty="0" smtClean="0">
                <a:cs typeface="B Mitra" pitchFamily="2" charset="-78"/>
              </a:rPr>
              <a:t>در سال 1947 رمان اتوبیوگرافی «پسر سیاه» نوشته ریچارد رایت توسط ار.کا. وایت تحلیل شد. این تحلیل یک تحلیل آماری ارزش ها بود</a:t>
            </a:r>
            <a:endParaRPr lang="en-US" dirty="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915400" cy="5745163"/>
          </a:xfrm>
        </p:spPr>
        <p:style>
          <a:lnRef idx="2">
            <a:schemeClr val="dk1"/>
          </a:lnRef>
          <a:fillRef idx="1">
            <a:schemeClr val="lt1"/>
          </a:fillRef>
          <a:effectRef idx="0">
            <a:schemeClr val="dk1"/>
          </a:effectRef>
          <a:fontRef idx="minor">
            <a:schemeClr val="dk1"/>
          </a:fontRef>
        </p:style>
        <p:txBody>
          <a:bodyPr>
            <a:normAutofit lnSpcReduction="10000"/>
          </a:bodyPr>
          <a:lstStyle/>
          <a:p>
            <a:pPr algn="justLow">
              <a:buNone/>
            </a:pPr>
            <a:r>
              <a:rPr lang="fa-IR" sz="2400" b="1" dirty="0" smtClean="0">
                <a:solidFill>
                  <a:srgbClr val="FF0000"/>
                </a:solidFill>
                <a:cs typeface="2  Titr" pitchFamily="2" charset="-78"/>
              </a:rPr>
              <a:t>4-پیدایش وگسترش تحلیل محتوا(</a:t>
            </a:r>
            <a:r>
              <a:rPr lang="fa-IR" sz="1800" b="1" dirty="0" smtClean="0">
                <a:solidFill>
                  <a:srgbClr val="FF0000"/>
                </a:solidFill>
                <a:cs typeface="2  Titr" pitchFamily="2" charset="-78"/>
              </a:rPr>
              <a:t>ادامه</a:t>
            </a:r>
            <a:r>
              <a:rPr lang="fa-IR" sz="2800" b="1" dirty="0" smtClean="0">
                <a:solidFill>
                  <a:srgbClr val="FF0000"/>
                </a:solidFill>
                <a:cs typeface="2  Titr" pitchFamily="2" charset="-78"/>
              </a:rPr>
              <a:t>)                                                </a:t>
            </a:r>
          </a:p>
          <a:p>
            <a:pPr algn="justLow">
              <a:buNone/>
            </a:pPr>
            <a:endParaRPr lang="fa-IR" sz="2800" b="1" dirty="0" smtClean="0">
              <a:solidFill>
                <a:srgbClr val="FF0000"/>
              </a:solidFill>
              <a:cs typeface="2  Titr" pitchFamily="2" charset="-78"/>
            </a:endParaRPr>
          </a:p>
          <a:p>
            <a:pPr algn="justLow">
              <a:buNone/>
            </a:pPr>
            <a:r>
              <a:rPr lang="fa-IR" sz="2800" b="1" dirty="0" smtClean="0">
                <a:solidFill>
                  <a:srgbClr val="FF0000"/>
                </a:solidFill>
                <a:cs typeface="2  Titr" pitchFamily="2" charset="-78"/>
              </a:rPr>
              <a:t>                                  </a:t>
            </a:r>
          </a:p>
          <a:p>
            <a:pPr algn="justLow">
              <a:buNone/>
            </a:pPr>
            <a:endParaRPr lang="fa-IR" sz="2800" dirty="0" smtClean="0">
              <a:cs typeface="Zar" pitchFamily="2" charset="-78"/>
            </a:endParaRPr>
          </a:p>
          <a:p>
            <a:pPr algn="justLow">
              <a:buNone/>
            </a:pPr>
            <a:endParaRPr lang="fa-IR" sz="2800" dirty="0" smtClean="0">
              <a:cs typeface="Zar" pitchFamily="2" charset="-78"/>
            </a:endParaRPr>
          </a:p>
          <a:p>
            <a:pPr lvl="1" algn="r" rtl="1">
              <a:buNone/>
            </a:pPr>
            <a:r>
              <a:rPr lang="fa-IR" sz="2800" b="1" dirty="0" smtClean="0">
                <a:cs typeface="B Mitra" pitchFamily="2" charset="-78"/>
              </a:rPr>
              <a:t>البته مرتن و رورمن(1982) نشان داده اند که قبل ازلاسول دانشمندان دیگری نظیر</a:t>
            </a:r>
            <a:r>
              <a:rPr lang="en-US" sz="2800" b="1" dirty="0" smtClean="0">
                <a:cs typeface="B Mitra" pitchFamily="2" charset="-78"/>
              </a:rPr>
              <a:t>Wilcox</a:t>
            </a:r>
            <a:r>
              <a:rPr lang="fa-IR" sz="2800" b="1" dirty="0" smtClean="0">
                <a:cs typeface="B Mitra" pitchFamily="2" charset="-78"/>
              </a:rPr>
              <a:t>(1900</a:t>
            </a:r>
            <a:r>
              <a:rPr lang="en-US" sz="2800" b="1" dirty="0" smtClean="0">
                <a:cs typeface="B Mitra" pitchFamily="2" charset="-78"/>
              </a:rPr>
              <a:t>(</a:t>
            </a:r>
            <a:r>
              <a:rPr lang="fa-IR" sz="2800" b="1" dirty="0" smtClean="0">
                <a:cs typeface="B Mitra" pitchFamily="2" charset="-78"/>
              </a:rPr>
              <a:t> </a:t>
            </a:r>
            <a:r>
              <a:rPr lang="en-US" sz="2800" b="1" dirty="0" smtClean="0">
                <a:cs typeface="B Mitra" pitchFamily="2" charset="-78"/>
              </a:rPr>
              <a:t>Stoklossa</a:t>
            </a:r>
            <a:r>
              <a:rPr lang="fa-IR" sz="2800" b="1" dirty="0" smtClean="0">
                <a:cs typeface="B Mitra" pitchFamily="2" charset="-78"/>
              </a:rPr>
              <a:t>(1910</a:t>
            </a:r>
            <a:r>
              <a:rPr lang="en-US" sz="2800" b="1" dirty="0" smtClean="0">
                <a:cs typeface="B Mitra" pitchFamily="2" charset="-78"/>
              </a:rPr>
              <a:t>(</a:t>
            </a:r>
            <a:r>
              <a:rPr lang="fa-IR" sz="2800" b="1" dirty="0" smtClean="0">
                <a:cs typeface="B Mitra" pitchFamily="2" charset="-78"/>
              </a:rPr>
              <a:t>با پیدایش وگسترش روزنامه های یومیه به چنین کارهایی دست زده بودند </a:t>
            </a:r>
          </a:p>
          <a:p>
            <a:pPr lvl="1" algn="r" rtl="1">
              <a:buNone/>
            </a:pPr>
            <a:r>
              <a:rPr lang="fa-IR" sz="2800" b="1" dirty="0" smtClean="0">
                <a:cs typeface="B Mitra" pitchFamily="2" charset="-78"/>
              </a:rPr>
              <a:t>البته بسیارقبل ازدانشمندان غربی </a:t>
            </a:r>
            <a:r>
              <a:rPr lang="fa-IR" sz="2800" b="1" dirty="0" smtClean="0">
                <a:solidFill>
                  <a:srgbClr val="FF0000"/>
                </a:solidFill>
                <a:cs typeface="B Mitra" pitchFamily="2" charset="-78"/>
              </a:rPr>
              <a:t>مولوی</a:t>
            </a:r>
            <a:r>
              <a:rPr lang="fa-IR" sz="2800" b="1" dirty="0" smtClean="0">
                <a:cs typeface="B Mitra" pitchFamily="2" charset="-78"/>
              </a:rPr>
              <a:t> به مسئله اصلی تحلیل محتوا توجه داشته</a:t>
            </a:r>
          </a:p>
          <a:p>
            <a:pPr lvl="1" algn="r" rtl="1">
              <a:buNone/>
            </a:pPr>
            <a:endParaRPr lang="fa-IR" sz="2800" dirty="0" smtClean="0">
              <a:cs typeface="B Mitra" pitchFamily="2" charset="-78"/>
            </a:endParaRPr>
          </a:p>
          <a:p>
            <a:pPr lvl="1" algn="r" rtl="1">
              <a:buNone/>
            </a:pPr>
            <a:r>
              <a:rPr lang="fa-IR" dirty="0" smtClean="0">
                <a:solidFill>
                  <a:srgbClr val="00B0F0"/>
                </a:solidFill>
                <a:cs typeface="2  Titr" pitchFamily="2" charset="-78"/>
              </a:rPr>
              <a:t>             نکته ها می گفت او آمیخته                       درجلاب قند زهری ریخته </a:t>
            </a:r>
          </a:p>
          <a:p>
            <a:pPr lvl="1" algn="r" rtl="1">
              <a:buNone/>
            </a:pPr>
            <a:r>
              <a:rPr lang="fa-IR" dirty="0" smtClean="0">
                <a:solidFill>
                  <a:srgbClr val="00B0F0"/>
                </a:solidFill>
                <a:cs typeface="2  Titr" pitchFamily="2" charset="-78"/>
              </a:rPr>
              <a:t>              ظاهررقعه اگرچه مدح بود                        بوی خشم ازمدح اثرها می نمود</a:t>
            </a:r>
            <a:endParaRPr lang="fa-IR" dirty="0">
              <a:solidFill>
                <a:srgbClr val="00B0F0"/>
              </a:solidFill>
              <a:cs typeface="2  Titr" pitchFamily="2" charset="-78"/>
            </a:endParaRPr>
          </a:p>
        </p:txBody>
      </p:sp>
      <p:pic>
        <p:nvPicPr>
          <p:cNvPr id="136194" name="Picture 2" descr="C:\Users\APADA\Desktop\lasswell.jpg"/>
          <p:cNvPicPr>
            <a:picLocks noChangeAspect="1" noChangeArrowheads="1"/>
          </p:cNvPicPr>
          <p:nvPr/>
        </p:nvPicPr>
        <p:blipFill>
          <a:blip r:embed="rId2" cstate="print"/>
          <a:srcRect/>
          <a:stretch>
            <a:fillRect/>
          </a:stretch>
        </p:blipFill>
        <p:spPr bwMode="auto">
          <a:xfrm>
            <a:off x="381000" y="457200"/>
            <a:ext cx="2044700" cy="2133600"/>
          </a:xfrm>
          <a:prstGeom prst="rect">
            <a:avLst/>
          </a:prstGeom>
          <a:noFill/>
        </p:spPr>
      </p:pic>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lnSpcReduction="10000"/>
          </a:bodyPr>
          <a:lstStyle/>
          <a:p>
            <a:pPr lvl="1" algn="r" rtl="1">
              <a:buFontTx/>
              <a:buChar char="-"/>
            </a:pPr>
            <a:r>
              <a:rPr lang="fa-IR" sz="2800" dirty="0" smtClean="0">
                <a:cs typeface="B Mitra" pitchFamily="2" charset="-78"/>
              </a:rPr>
              <a:t>آقای لاسول(</a:t>
            </a:r>
            <a:r>
              <a:rPr lang="en-US" sz="2800" dirty="0" smtClean="0">
                <a:cs typeface="B Mitra" pitchFamily="2" charset="-78"/>
              </a:rPr>
              <a:t>Lasswell-1949</a:t>
            </a:r>
            <a:r>
              <a:rPr lang="fa-IR" sz="2800" dirty="0" smtClean="0">
                <a:cs typeface="B Mitra" pitchFamily="2" charset="-78"/>
              </a:rPr>
              <a:t>)درپی یافتن روشی برآمد که دارای ضوابط نسبتاًعینی باشد تا نشان دهد که در بین ماههای مارس تا دسامبر1943 روزنامه </a:t>
            </a:r>
            <a:r>
              <a:rPr lang="en-US" sz="2800" dirty="0" smtClean="0">
                <a:cs typeface="B Mitra" pitchFamily="2" charset="-78"/>
              </a:rPr>
              <a:t>“The true American”</a:t>
            </a:r>
            <a:r>
              <a:rPr lang="fa-IR" sz="2800" dirty="0" smtClean="0">
                <a:cs typeface="B Mitra" pitchFamily="2" charset="-78"/>
              </a:rPr>
              <a:t> چند بار جملات واصطلاحاتی برله یاعلیه آمریکا بکار برده است.</a:t>
            </a:r>
          </a:p>
          <a:p>
            <a:pPr algn="r" rtl="1">
              <a:buNone/>
            </a:pPr>
            <a:endParaRPr lang="fa-IR" dirty="0" smtClean="0"/>
          </a:p>
          <a:p>
            <a:pPr algn="r" rtl="1">
              <a:buNone/>
            </a:pPr>
            <a:endParaRPr lang="fa-IR" dirty="0" smtClean="0"/>
          </a:p>
          <a:p>
            <a:pPr algn="r" rtl="1">
              <a:buNone/>
            </a:pPr>
            <a:endParaRPr lang="fa-IR" dirty="0"/>
          </a:p>
          <a:p>
            <a:pPr algn="r" rtl="1">
              <a:buNone/>
            </a:pPr>
            <a:endParaRPr lang="fa-IR" dirty="0" smtClean="0"/>
          </a:p>
          <a:p>
            <a:pPr algn="r" rtl="1">
              <a:buNone/>
            </a:pPr>
            <a:r>
              <a:rPr lang="fa-IR" dirty="0"/>
              <a:t> </a:t>
            </a:r>
            <a:endParaRPr lang="fa-IR" dirty="0" smtClean="0"/>
          </a:p>
          <a:p>
            <a:pPr algn="r" rtl="1">
              <a:buNone/>
            </a:pPr>
            <a:endParaRPr lang="fa-IR" dirty="0" smtClean="0"/>
          </a:p>
          <a:p>
            <a:pPr algn="r" rtl="1">
              <a:buNone/>
            </a:pPr>
            <a:endParaRPr lang="fa-IR" dirty="0" smtClean="0"/>
          </a:p>
          <a:p>
            <a:pPr algn="r" rtl="1">
              <a:buNone/>
            </a:pPr>
            <a:r>
              <a:rPr lang="fa-IR" dirty="0" smtClean="0"/>
              <a:t> </a:t>
            </a:r>
            <a:r>
              <a:rPr lang="fa-IR" sz="2800" dirty="0">
                <a:solidFill>
                  <a:srgbClr val="FF0000"/>
                </a:solidFill>
                <a:cs typeface="B Mitra" pitchFamily="2" charset="-78"/>
              </a:rPr>
              <a:t>بدین ترتیب مشخص شد که روزنامه مزبور یک جهت گیری به سود آلمان داشته است.</a:t>
            </a:r>
          </a:p>
        </p:txBody>
      </p:sp>
      <p:graphicFrame>
        <p:nvGraphicFramePr>
          <p:cNvPr id="4" name="Table 3"/>
          <p:cNvGraphicFramePr>
            <a:graphicFrameLocks noGrp="1"/>
          </p:cNvGraphicFramePr>
          <p:nvPr/>
        </p:nvGraphicFramePr>
        <p:xfrm>
          <a:off x="533400" y="2438400"/>
          <a:ext cx="7572426" cy="2712720"/>
        </p:xfrm>
        <a:graphic>
          <a:graphicData uri="http://schemas.openxmlformats.org/drawingml/2006/table">
            <a:tbl>
              <a:tblPr rtl="1" firstRow="1" bandRow="1">
                <a:tableStyleId>{5C22544A-7EE6-4342-B048-85BDC9FD1C3A}</a:tableStyleId>
              </a:tblPr>
              <a:tblGrid>
                <a:gridCol w="3471894"/>
                <a:gridCol w="1576390"/>
                <a:gridCol w="2524142"/>
              </a:tblGrid>
              <a:tr h="484414">
                <a:tc>
                  <a:txBody>
                    <a:bodyPr/>
                    <a:lstStyle/>
                    <a:p>
                      <a:pPr algn="ctr" rtl="1"/>
                      <a:r>
                        <a:rPr lang="fa-IR" sz="2400" dirty="0" smtClean="0">
                          <a:solidFill>
                            <a:schemeClr val="bg1"/>
                          </a:solidFill>
                          <a:cs typeface="Zar" pitchFamily="2" charset="-78"/>
                        </a:rPr>
                        <a:t>جملات واصطلاحات</a:t>
                      </a:r>
                      <a:endParaRPr lang="fa-IR" sz="2400" dirty="0">
                        <a:solidFill>
                          <a:schemeClr val="bg1"/>
                        </a:solidFill>
                        <a:cs typeface="Zar" pitchFamily="2" charset="-78"/>
                      </a:endParaRPr>
                    </a:p>
                  </a:txBody>
                  <a:tcPr/>
                </a:tc>
                <a:tc>
                  <a:txBody>
                    <a:bodyPr/>
                    <a:lstStyle/>
                    <a:p>
                      <a:pPr algn="ctr" rtl="1"/>
                      <a:r>
                        <a:rPr lang="fa-IR" sz="2400" dirty="0" smtClean="0">
                          <a:solidFill>
                            <a:schemeClr val="bg1"/>
                          </a:solidFill>
                          <a:cs typeface="Zar" pitchFamily="2" charset="-78"/>
                        </a:rPr>
                        <a:t>علیله آمریکا</a:t>
                      </a:r>
                      <a:endParaRPr lang="fa-IR" sz="2400" dirty="0">
                        <a:solidFill>
                          <a:schemeClr val="bg1"/>
                        </a:solidFill>
                        <a:cs typeface="Zar" pitchFamily="2" charset="-78"/>
                      </a:endParaRPr>
                    </a:p>
                  </a:txBody>
                  <a:tcPr/>
                </a:tc>
                <a:tc>
                  <a:txBody>
                    <a:bodyPr/>
                    <a:lstStyle/>
                    <a:p>
                      <a:pPr algn="ctr" rtl="1"/>
                      <a:r>
                        <a:rPr lang="fa-IR" sz="2400" dirty="0" smtClean="0">
                          <a:solidFill>
                            <a:schemeClr val="bg1"/>
                          </a:solidFill>
                          <a:cs typeface="Zar" pitchFamily="2" charset="-78"/>
                        </a:rPr>
                        <a:t>له</a:t>
                      </a:r>
                      <a:endParaRPr lang="fa-IR" sz="2400" dirty="0">
                        <a:solidFill>
                          <a:schemeClr val="bg1"/>
                        </a:solidFill>
                        <a:cs typeface="Zar" pitchFamily="2" charset="-78"/>
                      </a:endParaRPr>
                    </a:p>
                  </a:txBody>
                  <a:tcPr/>
                </a:tc>
              </a:tr>
              <a:tr h="484414">
                <a:tc>
                  <a:txBody>
                    <a:bodyPr/>
                    <a:lstStyle/>
                    <a:p>
                      <a:pPr algn="ctr" rtl="1"/>
                      <a:r>
                        <a:rPr lang="fa-IR" sz="2400" dirty="0" smtClean="0">
                          <a:cs typeface="2  Badr" pitchFamily="2" charset="-78"/>
                        </a:rPr>
                        <a:t>آمریکا</a:t>
                      </a:r>
                      <a:r>
                        <a:rPr lang="fa-IR" sz="2400" baseline="0" dirty="0" smtClean="0">
                          <a:cs typeface="2  Badr" pitchFamily="2" charset="-78"/>
                        </a:rPr>
                        <a:t> از درون فاسد است</a:t>
                      </a:r>
                      <a:endParaRPr lang="fa-IR" sz="2400" dirty="0">
                        <a:cs typeface="2  Badr" pitchFamily="2" charset="-78"/>
                      </a:endParaRPr>
                    </a:p>
                  </a:txBody>
                  <a:tcPr/>
                </a:tc>
                <a:tc>
                  <a:txBody>
                    <a:bodyPr/>
                    <a:lstStyle/>
                    <a:p>
                      <a:pPr algn="ctr" rtl="1"/>
                      <a:r>
                        <a:rPr lang="fa-IR" sz="2400" dirty="0" smtClean="0">
                          <a:cs typeface="2  Badr" pitchFamily="2" charset="-78"/>
                        </a:rPr>
                        <a:t>301</a:t>
                      </a:r>
                      <a:endParaRPr lang="fa-IR" sz="2400" dirty="0">
                        <a:cs typeface="2  Badr" pitchFamily="2" charset="-78"/>
                      </a:endParaRPr>
                    </a:p>
                  </a:txBody>
                  <a:tcPr/>
                </a:tc>
                <a:tc>
                  <a:txBody>
                    <a:bodyPr/>
                    <a:lstStyle/>
                    <a:p>
                      <a:pPr algn="ctr" rtl="1"/>
                      <a:r>
                        <a:rPr lang="fa-IR" sz="2400" dirty="0" smtClean="0">
                          <a:cs typeface="2  Badr" pitchFamily="2" charset="-78"/>
                        </a:rPr>
                        <a:t>34</a:t>
                      </a:r>
                      <a:endParaRPr lang="fa-IR" sz="2400" dirty="0">
                        <a:cs typeface="2  Badr" pitchFamily="2" charset="-78"/>
                      </a:endParaRPr>
                    </a:p>
                  </a:txBody>
                  <a:tcPr/>
                </a:tc>
              </a:tr>
              <a:tr h="871946">
                <a:tc>
                  <a:txBody>
                    <a:bodyPr/>
                    <a:lstStyle/>
                    <a:p>
                      <a:pPr algn="ctr" rtl="1"/>
                      <a:r>
                        <a:rPr lang="fa-IR" sz="2400" dirty="0" smtClean="0">
                          <a:cs typeface="2  Badr" pitchFamily="2" charset="-78"/>
                        </a:rPr>
                        <a:t>سیاست خارجی</a:t>
                      </a:r>
                      <a:r>
                        <a:rPr lang="fa-IR" sz="2400" baseline="0" dirty="0" smtClean="0">
                          <a:cs typeface="2  Badr" pitchFamily="2" charset="-78"/>
                        </a:rPr>
                        <a:t> آمریکا غیرمسیحی است</a:t>
                      </a:r>
                      <a:endParaRPr lang="fa-IR" sz="2400" dirty="0">
                        <a:cs typeface="2  Badr" pitchFamily="2" charset="-78"/>
                      </a:endParaRPr>
                    </a:p>
                  </a:txBody>
                  <a:tcPr/>
                </a:tc>
                <a:tc>
                  <a:txBody>
                    <a:bodyPr/>
                    <a:lstStyle/>
                    <a:p>
                      <a:pPr algn="ctr" rtl="1"/>
                      <a:r>
                        <a:rPr lang="fa-IR" sz="2400" dirty="0" smtClean="0">
                          <a:cs typeface="2  Badr" pitchFamily="2" charset="-78"/>
                        </a:rPr>
                        <a:t>41</a:t>
                      </a:r>
                      <a:endParaRPr lang="fa-IR" sz="2400" dirty="0">
                        <a:cs typeface="2  Badr" pitchFamily="2" charset="-78"/>
                      </a:endParaRPr>
                    </a:p>
                  </a:txBody>
                  <a:tcPr/>
                </a:tc>
                <a:tc>
                  <a:txBody>
                    <a:bodyPr/>
                    <a:lstStyle/>
                    <a:p>
                      <a:pPr algn="ctr" rtl="1"/>
                      <a:r>
                        <a:rPr lang="fa-IR" sz="2400" dirty="0" smtClean="0">
                          <a:cs typeface="2  Badr" pitchFamily="2" charset="-78"/>
                        </a:rPr>
                        <a:t>0</a:t>
                      </a:r>
                      <a:endParaRPr lang="fa-IR" sz="2400" dirty="0">
                        <a:cs typeface="2  Badr" pitchFamily="2" charset="-78"/>
                      </a:endParaRPr>
                    </a:p>
                  </a:txBody>
                  <a:tcPr/>
                </a:tc>
              </a:tr>
              <a:tr h="871946">
                <a:tc>
                  <a:txBody>
                    <a:bodyPr/>
                    <a:lstStyle/>
                    <a:p>
                      <a:pPr algn="ctr" rtl="1"/>
                      <a:r>
                        <a:rPr lang="fa-IR" sz="2400" dirty="0" smtClean="0">
                          <a:cs typeface="2  Badr" pitchFamily="2" charset="-78"/>
                        </a:rPr>
                        <a:t>رئیس جمهور آمریکا قابل انتقاد است</a:t>
                      </a:r>
                      <a:endParaRPr lang="fa-IR" sz="2400" dirty="0">
                        <a:cs typeface="2  Badr" pitchFamily="2" charset="-78"/>
                      </a:endParaRPr>
                    </a:p>
                  </a:txBody>
                  <a:tcPr/>
                </a:tc>
                <a:tc>
                  <a:txBody>
                    <a:bodyPr/>
                    <a:lstStyle/>
                    <a:p>
                      <a:pPr algn="ctr" rtl="1"/>
                      <a:r>
                        <a:rPr lang="fa-IR" sz="2400" dirty="0" smtClean="0">
                          <a:cs typeface="2  Badr" pitchFamily="2" charset="-78"/>
                        </a:rPr>
                        <a:t>150</a:t>
                      </a:r>
                      <a:endParaRPr lang="fa-IR" sz="2400" dirty="0">
                        <a:cs typeface="2  Badr" pitchFamily="2" charset="-78"/>
                      </a:endParaRPr>
                    </a:p>
                  </a:txBody>
                  <a:tcPr/>
                </a:tc>
                <a:tc>
                  <a:txBody>
                    <a:bodyPr/>
                    <a:lstStyle/>
                    <a:p>
                      <a:pPr algn="ctr" rtl="1"/>
                      <a:r>
                        <a:rPr lang="fa-IR" sz="2400" dirty="0" smtClean="0">
                          <a:cs typeface="2  Badr" pitchFamily="2" charset="-78"/>
                        </a:rPr>
                        <a:t>17</a:t>
                      </a:r>
                      <a:endParaRPr lang="fa-IR" sz="2400" dirty="0">
                        <a:cs typeface="2  Badr" pitchFamily="2" charset="-78"/>
                      </a:endParaRPr>
                    </a:p>
                  </a:txBody>
                  <a:tcPr/>
                </a:tc>
              </a:tr>
            </a:tbl>
          </a:graphicData>
        </a:graphic>
      </p:graphicFrame>
      <p:sp>
        <p:nvSpPr>
          <p:cNvPr id="5" name="Footer Placeholder 4"/>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304800"/>
            <a:ext cx="4724400" cy="838200"/>
          </a:xfrm>
        </p:spPr>
        <p:txBody>
          <a:bodyPr>
            <a:normAutofit fontScale="90000"/>
          </a:bodyPr>
          <a:lstStyle/>
          <a:p>
            <a:r>
              <a:rPr lang="fa-IR" sz="2400" b="1" dirty="0" smtClean="0">
                <a:solidFill>
                  <a:srgbClr val="FF0000"/>
                </a:solidFill>
                <a:cs typeface="2  Titr" pitchFamily="2" charset="-78"/>
              </a:rPr>
              <a:t>4-پیدایش وگسترش تحلیل محتوا(ادامه)</a:t>
            </a:r>
            <a:br>
              <a:rPr lang="fa-IR" sz="2400" b="1" dirty="0" smtClean="0">
                <a:solidFill>
                  <a:srgbClr val="FF0000"/>
                </a:solidFill>
                <a:cs typeface="2  Titr" pitchFamily="2" charset="-78"/>
              </a:rPr>
            </a:br>
            <a:endParaRPr lang="en-US" sz="2400" dirty="0">
              <a:solidFill>
                <a:srgbClr val="FF0000"/>
              </a:solidFill>
              <a:cs typeface="2  Titr" pitchFamily="2" charset="-78"/>
            </a:endParaRPr>
          </a:p>
        </p:txBody>
      </p:sp>
      <p:sp>
        <p:nvSpPr>
          <p:cNvPr id="3" name="Content Placeholder 2"/>
          <p:cNvSpPr>
            <a:spLocks noGrp="1"/>
          </p:cNvSpPr>
          <p:nvPr>
            <p:ph sz="quarter" idx="1"/>
          </p:nvPr>
        </p:nvSpPr>
        <p:spPr>
          <a:xfrm>
            <a:off x="381000" y="1447800"/>
            <a:ext cx="8305800" cy="5257800"/>
          </a:xfrm>
        </p:spPr>
        <p:txBody>
          <a:bodyPr>
            <a:normAutofit fontScale="85000" lnSpcReduction="20000"/>
          </a:bodyPr>
          <a:lstStyle/>
          <a:p>
            <a:pPr marL="514350" indent="-514350" algn="r">
              <a:buNone/>
            </a:pPr>
            <a:r>
              <a:rPr lang="fa-IR" dirty="0" smtClean="0">
                <a:cs typeface="B Mitra" pitchFamily="2" charset="-78"/>
              </a:rPr>
              <a:t>1</a:t>
            </a:r>
            <a:r>
              <a:rPr lang="fa-IR" b="1" dirty="0" smtClean="0">
                <a:cs typeface="B Mitra" pitchFamily="2" charset="-78"/>
              </a:rPr>
              <a:t>)پیشروان، که شامل رویکردهای متفاوتی به تحلیل و مقایسه متون در زمینه های هرمنوتیکی (مانند تفاسیر انجیل)،‌ تحلیل روزنامه قدیم و روندهای خط شناسی تا تحلیل رویا توسط زیگموند فروید می شود. </a:t>
            </a:r>
          </a:p>
          <a:p>
            <a:pPr marL="514350" indent="-514350" algn="r">
              <a:buNone/>
            </a:pPr>
            <a:endParaRPr lang="en-US" b="1" dirty="0" smtClean="0">
              <a:cs typeface="B Mitra" pitchFamily="2" charset="-78"/>
            </a:endParaRPr>
          </a:p>
          <a:p>
            <a:pPr algn="r">
              <a:buNone/>
            </a:pPr>
            <a:r>
              <a:rPr lang="fa-IR" b="1" dirty="0" smtClean="0">
                <a:solidFill>
                  <a:srgbClr val="FF0000"/>
                </a:solidFill>
                <a:cs typeface="B Mitra" pitchFamily="2" charset="-78"/>
              </a:rPr>
              <a:t>2) بنیاد تئوریکی ارتباط براساس تحلیل محتوای کمی توسط پل اف. لازارسفلد و هارولد لاسول در آمریکا در دهه های 20 و 30 قرن بیستم بنا نهاده شد و اولین کتاب درسی درباره این روش منتشر شد.</a:t>
            </a:r>
          </a:p>
          <a:p>
            <a:pPr algn="r">
              <a:buNone/>
            </a:pPr>
            <a:r>
              <a:rPr lang="fa-IR" b="1" dirty="0" smtClean="0">
                <a:cs typeface="B Mitra" pitchFamily="2" charset="-78"/>
              </a:rPr>
              <a:t> </a:t>
            </a:r>
            <a:endParaRPr lang="en-US" b="1" dirty="0" smtClean="0">
              <a:cs typeface="B Mitra" pitchFamily="2" charset="-78"/>
            </a:endParaRPr>
          </a:p>
          <a:p>
            <a:pPr algn="r">
              <a:buNone/>
            </a:pPr>
            <a:r>
              <a:rPr lang="fa-IR" b="1" dirty="0" smtClean="0">
                <a:cs typeface="B Mitra" pitchFamily="2" charset="-78"/>
              </a:rPr>
              <a:t>3</a:t>
            </a:r>
            <a:r>
              <a:rPr lang="fa-IR" b="1" dirty="0" smtClean="0">
                <a:solidFill>
                  <a:srgbClr val="0070C0"/>
                </a:solidFill>
                <a:cs typeface="B Mitra" pitchFamily="2" charset="-78"/>
              </a:rPr>
              <a:t>) توسعه چند رشته ای و افتراق، در دهه شصت قرن 20 رویکرد روش شناختی راه خود را به زبان شناختی، روان‌شناسی، جامعه‌شناسی، تاریخ، هنر و... باز کرد. روندها پالایش شده و مدل های مختلف ارتباط بررسی شد.</a:t>
            </a:r>
          </a:p>
          <a:p>
            <a:pPr algn="r">
              <a:buNone/>
            </a:pPr>
            <a:r>
              <a:rPr lang="fa-IR" b="1" dirty="0" smtClean="0">
                <a:cs typeface="B Mitra" pitchFamily="2" charset="-78"/>
              </a:rPr>
              <a:t> </a:t>
            </a:r>
            <a:endParaRPr lang="en-US" b="1" dirty="0" smtClean="0">
              <a:cs typeface="B Mitra" pitchFamily="2" charset="-78"/>
            </a:endParaRPr>
          </a:p>
          <a:p>
            <a:pPr algn="r">
              <a:buNone/>
            </a:pPr>
            <a:r>
              <a:rPr lang="fa-IR" b="1" dirty="0" smtClean="0">
                <a:cs typeface="B Mitra" pitchFamily="2" charset="-78"/>
              </a:rPr>
              <a:t>4) انتقادات کیفی، از اواسط قرن بیستم ضدیت‌هایی علیه تحلیل صوری بدون در نظر گرفتن محتواهای پنهان و زمینه ها که با ساده سازی و کمی سازی تحریف کننده کار می‌کرد برخاست به دنبال آن رویکردهای کیفی به تحلیل محتوا ایجاد شد. </a:t>
            </a:r>
            <a:endParaRPr lang="en-US" b="1" dirty="0" smtClean="0">
              <a:cs typeface="B Mitra" pitchFamily="2" charset="-78"/>
            </a:endParaRPr>
          </a:p>
          <a:p>
            <a:pPr>
              <a:buNone/>
            </a:pPr>
            <a:r>
              <a:rPr lang="fa-IR" b="1" dirty="0" smtClean="0">
                <a:cs typeface="B Mitra" pitchFamily="2" charset="-78"/>
              </a:rPr>
              <a:t/>
            </a:r>
            <a:br>
              <a:rPr lang="fa-IR" b="1" dirty="0" smtClean="0">
                <a:cs typeface="B Mitra" pitchFamily="2" charset="-78"/>
              </a:rPr>
            </a:br>
            <a:endParaRPr lang="en-US" b="1" dirty="0">
              <a:cs typeface="B Mitra" pitchFamily="2" charset="-78"/>
            </a:endParaRPr>
          </a:p>
        </p:txBody>
      </p:sp>
      <p:sp>
        <p:nvSpPr>
          <p:cNvPr id="4" name="Rectangle 3"/>
          <p:cNvSpPr/>
          <p:nvPr/>
        </p:nvSpPr>
        <p:spPr>
          <a:xfrm>
            <a:off x="3699806" y="838200"/>
            <a:ext cx="1744388" cy="369332"/>
          </a:xfrm>
          <a:prstGeom prst="rect">
            <a:avLst/>
          </a:prstGeom>
        </p:spPr>
        <p:txBody>
          <a:bodyPr wrap="square">
            <a:spAutoFit/>
          </a:bodyPr>
          <a:lstStyle/>
          <a:p>
            <a:r>
              <a:rPr lang="fa-IR" dirty="0" smtClean="0">
                <a:solidFill>
                  <a:srgbClr val="0070C0"/>
                </a:solidFill>
                <a:cs typeface="2  Titr" pitchFamily="2" charset="-78"/>
              </a:rPr>
              <a:t>جمع بندی تاریخچه</a:t>
            </a:r>
            <a:endParaRPr lang="en-US" dirty="0">
              <a:solidFill>
                <a:srgbClr val="0070C0"/>
              </a:solidFill>
            </a:endParaRPr>
          </a:p>
        </p:txBody>
      </p:sp>
      <p:sp>
        <p:nvSpPr>
          <p:cNvPr id="5" name="Footer Placeholder 4"/>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0"/>
            <a:ext cx="6477000" cy="990600"/>
          </a:xfrm>
        </p:spPr>
        <p:txBody>
          <a:bodyPr>
            <a:normAutofit/>
          </a:bodyPr>
          <a:lstStyle/>
          <a:p>
            <a:r>
              <a:rPr lang="fa-IR" sz="2400" dirty="0" smtClean="0">
                <a:solidFill>
                  <a:srgbClr val="FF0000"/>
                </a:solidFill>
                <a:cs typeface="2  Titr" pitchFamily="2" charset="-78"/>
              </a:rPr>
              <a:t>5-سازماندهی تحلیل محتوا:</a:t>
            </a:r>
            <a:endParaRPr lang="en-US" sz="2400" dirty="0">
              <a:solidFill>
                <a:srgbClr val="FF0000"/>
              </a:solidFill>
              <a:cs typeface="2  Titr" pitchFamily="2" charset="-78"/>
            </a:endParaRPr>
          </a:p>
        </p:txBody>
      </p:sp>
      <p:graphicFrame>
        <p:nvGraphicFramePr>
          <p:cNvPr id="3" name="Diagram 2"/>
          <p:cNvGraphicFramePr/>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0" y="274638"/>
            <a:ext cx="4114800" cy="1143000"/>
          </a:xfrm>
        </p:spPr>
        <p:txBody>
          <a:bodyPr>
            <a:normAutofit/>
          </a:bodyPr>
          <a:lstStyle/>
          <a:p>
            <a:pPr algn="ctr"/>
            <a:r>
              <a:rPr lang="fa-IR" sz="2400" dirty="0" smtClean="0">
                <a:solidFill>
                  <a:srgbClr val="FF0000"/>
                </a:solidFill>
                <a:cs typeface="2  Titr" pitchFamily="2" charset="-78"/>
              </a:rPr>
              <a:t>5-1-تحلیل مقدماتی </a:t>
            </a:r>
            <a:br>
              <a:rPr lang="fa-IR" sz="2400" dirty="0" smtClean="0">
                <a:solidFill>
                  <a:srgbClr val="FF0000"/>
                </a:solidFill>
                <a:cs typeface="2  Titr" pitchFamily="2" charset="-78"/>
              </a:rPr>
            </a:br>
            <a:r>
              <a:rPr lang="fa-IR" sz="2000" dirty="0" smtClean="0">
                <a:solidFill>
                  <a:srgbClr val="FF0000"/>
                </a:solidFill>
                <a:cs typeface="2  Titr" pitchFamily="2" charset="-78"/>
              </a:rPr>
              <a:t>5-1-1-مطالعه آزا د </a:t>
            </a:r>
            <a:endParaRPr lang="en-US" sz="2000" dirty="0" smtClean="0">
              <a:solidFill>
                <a:srgbClr val="FF0000"/>
              </a:solidFill>
              <a:cs typeface="2  Titr" pitchFamily="2" charset="-78"/>
            </a:endParaRPr>
          </a:p>
        </p:txBody>
      </p:sp>
      <p:sp>
        <p:nvSpPr>
          <p:cNvPr id="28675" name="Rectangle 3"/>
          <p:cNvSpPr>
            <a:spLocks noGrp="1" noChangeArrowheads="1"/>
          </p:cNvSpPr>
          <p:nvPr>
            <p:ph type="body" idx="1"/>
          </p:nvPr>
        </p:nvSpPr>
        <p:spPr>
          <a:xfrm>
            <a:off x="0" y="1371600"/>
            <a:ext cx="8686800" cy="4648200"/>
          </a:xfrm>
        </p:spPr>
        <p:style>
          <a:lnRef idx="0">
            <a:scrgbClr r="0" g="0" b="0"/>
          </a:lnRef>
          <a:fillRef idx="1003">
            <a:schemeClr val="lt1"/>
          </a:fillRef>
          <a:effectRef idx="0">
            <a:scrgbClr r="0" g="0" b="0"/>
          </a:effectRef>
          <a:fontRef idx="major"/>
        </p:style>
        <p:txBody>
          <a:bodyPr>
            <a:normAutofit/>
          </a:bodyPr>
          <a:lstStyle/>
          <a:p>
            <a:pPr marL="609600" indent="-609600" algn="r">
              <a:buFontTx/>
              <a:buNone/>
            </a:pPr>
            <a:endParaRPr lang="fa-IR" sz="2800" b="1" dirty="0" smtClean="0">
              <a:cs typeface="B Badr" pitchFamily="2" charset="-78"/>
            </a:endParaRPr>
          </a:p>
          <a:p>
            <a:pPr marL="609600" indent="-609600" algn="r">
              <a:buFontTx/>
              <a:buNone/>
            </a:pPr>
            <a:r>
              <a:rPr lang="fa-IR" sz="2800" b="1" dirty="0" smtClean="0">
                <a:cs typeface="B Mitra" pitchFamily="2" charset="-78"/>
              </a:rPr>
              <a:t>اولین قدم عبارت است از آشنا شدن محقق با مدارک تحلیل و شناخت آنها.با بررسی،تورق ویک نگاه اجمالی به مدرک مورد تحلیل خودبه خود جهت گیریهایی در ذهن محقق شکل می گیرد.این مطالعه آرام آرام به شکل گیری فرضیات و روشهایی که باید برای تحلیل مورد استفاده قرار بگیرد،منجر می شود.</a:t>
            </a:r>
            <a:endParaRPr lang="en-US" sz="28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505200" y="274638"/>
            <a:ext cx="5181600" cy="1020762"/>
          </a:xfrm>
        </p:spPr>
        <p:txBody>
          <a:bodyPr>
            <a:normAutofit/>
          </a:bodyPr>
          <a:lstStyle/>
          <a:p>
            <a:pPr algn="ctr"/>
            <a:r>
              <a:rPr lang="fa-IR" sz="2400" dirty="0" smtClean="0">
                <a:solidFill>
                  <a:srgbClr val="FF0000"/>
                </a:solidFill>
                <a:cs typeface="2  Titr" pitchFamily="2" charset="-78"/>
              </a:rPr>
              <a:t>5-1-2-انتخاب مدارک مورد تحلیل</a:t>
            </a:r>
            <a:r>
              <a:rPr lang="fa-IR" sz="3200" dirty="0" smtClean="0">
                <a:solidFill>
                  <a:srgbClr val="FF0000"/>
                </a:solidFill>
                <a:cs typeface="Titr" pitchFamily="2" charset="-78"/>
              </a:rPr>
              <a:t/>
            </a:r>
            <a:br>
              <a:rPr lang="fa-IR" sz="3200" dirty="0" smtClean="0">
                <a:solidFill>
                  <a:srgbClr val="FF0000"/>
                </a:solidFill>
                <a:cs typeface="Titr" pitchFamily="2" charset="-78"/>
              </a:rPr>
            </a:br>
            <a:r>
              <a:rPr lang="fa-IR" sz="3200" dirty="0" smtClean="0">
                <a:solidFill>
                  <a:srgbClr val="FF0000"/>
                </a:solidFill>
                <a:cs typeface="Titr" pitchFamily="2" charset="-78"/>
              </a:rPr>
              <a:t>(جامعه تحقیق)</a:t>
            </a:r>
            <a:endParaRPr lang="en-US" sz="3200" dirty="0" smtClean="0">
              <a:solidFill>
                <a:srgbClr val="FF0000"/>
              </a:solidFill>
              <a:cs typeface="Titr" pitchFamily="2" charset="-78"/>
            </a:endParaRPr>
          </a:p>
        </p:txBody>
      </p:sp>
      <p:sp>
        <p:nvSpPr>
          <p:cNvPr id="29699" name="Rectangle 3"/>
          <p:cNvSpPr>
            <a:spLocks noGrp="1" noChangeArrowheads="1"/>
          </p:cNvSpPr>
          <p:nvPr>
            <p:ph type="body" idx="1"/>
          </p:nvPr>
        </p:nvSpPr>
        <p:spPr>
          <a:xfrm>
            <a:off x="152400" y="1219200"/>
            <a:ext cx="8545513" cy="5638799"/>
          </a:xfrm>
        </p:spPr>
        <p:style>
          <a:lnRef idx="0">
            <a:scrgbClr r="0" g="0" b="0"/>
          </a:lnRef>
          <a:fillRef idx="1003">
            <a:schemeClr val="lt1"/>
          </a:fillRef>
          <a:effectRef idx="0">
            <a:scrgbClr r="0" g="0" b="0"/>
          </a:effectRef>
          <a:fontRef idx="major"/>
        </p:style>
        <p:txBody>
          <a:bodyPr>
            <a:noAutofit/>
          </a:bodyPr>
          <a:lstStyle/>
          <a:p>
            <a:pPr algn="r" rtl="1">
              <a:lnSpc>
                <a:spcPct val="80000"/>
              </a:lnSpc>
              <a:buFont typeface="Wingdings" pitchFamily="2" charset="2"/>
              <a:buChar char="Ø"/>
            </a:pPr>
            <a:r>
              <a:rPr lang="fa-IR" sz="2400" b="1" dirty="0" smtClean="0">
                <a:cs typeface="B Nazanin" pitchFamily="2" charset="-78"/>
              </a:rPr>
              <a:t>در این مرحله محقق به انتخاب مدارک مورد تحلیل می پردازد.به عبارت دیگر محقق در این مرحله جامعه تحقیق را انتخاب می کند.جامعه تحقیق عبارتست از همه اعضای واقعی یا فرضی که علاقه مند هستیم یافته های پژوهش را به آنها تعمیم دهیم.اگر همه واحدهای جمعیت مورد مطالعه در تحلیل محتوا منظور شوند،آن را </a:t>
            </a:r>
            <a:r>
              <a:rPr lang="fa-IR" sz="2400" b="1" dirty="0" smtClean="0">
                <a:solidFill>
                  <a:srgbClr val="FF0000"/>
                </a:solidFill>
                <a:cs typeface="B Nazanin" pitchFamily="2" charset="-78"/>
              </a:rPr>
              <a:t>سرشماری</a:t>
            </a:r>
            <a:r>
              <a:rPr lang="fa-IR" sz="2400" b="1" dirty="0" smtClean="0">
                <a:cs typeface="B Nazanin" pitchFamily="2" charset="-78"/>
              </a:rPr>
              <a:t> گویند. </a:t>
            </a:r>
          </a:p>
          <a:p>
            <a:pPr algn="r" rtl="1">
              <a:lnSpc>
                <a:spcPct val="80000"/>
              </a:lnSpc>
              <a:buFont typeface="Wingdings" pitchFamily="2" charset="2"/>
              <a:buChar char="Ø"/>
            </a:pPr>
            <a:endParaRPr lang="fa-IR" sz="2400" b="1" dirty="0" smtClean="0">
              <a:cs typeface="B Nazanin" pitchFamily="2" charset="-78"/>
            </a:endParaRPr>
          </a:p>
          <a:p>
            <a:pPr algn="r" rtl="1">
              <a:lnSpc>
                <a:spcPct val="80000"/>
              </a:lnSpc>
              <a:buFont typeface="Wingdings" pitchFamily="2" charset="2"/>
              <a:buChar char="Ø"/>
            </a:pPr>
            <a:r>
              <a:rPr lang="fa-IR" sz="2400" b="1" dirty="0" smtClean="0">
                <a:solidFill>
                  <a:srgbClr val="BB11A3"/>
                </a:solidFill>
                <a:cs typeface="B Nazanin" pitchFamily="2" charset="-78"/>
              </a:rPr>
              <a:t>برای انتخاب جامعه تحقیق باید اصول زیر رعایت شود:</a:t>
            </a:r>
          </a:p>
          <a:p>
            <a:pPr algn="r" rtl="1">
              <a:lnSpc>
                <a:spcPct val="80000"/>
              </a:lnSpc>
              <a:buFont typeface="Wingdings" pitchFamily="2" charset="2"/>
              <a:buChar char="Ø"/>
            </a:pPr>
            <a:r>
              <a:rPr lang="fa-IR" sz="2400" b="1" dirty="0" smtClean="0">
                <a:solidFill>
                  <a:srgbClr val="FF0000"/>
                </a:solidFill>
                <a:cs typeface="B Nazanin" pitchFamily="2" charset="-78"/>
              </a:rPr>
              <a:t>الف-اصل جامعیت:</a:t>
            </a:r>
            <a:r>
              <a:rPr lang="fa-IR" sz="2400" b="1" dirty="0" smtClean="0">
                <a:cs typeface="B Nazanin" pitchFamily="2" charset="-78"/>
              </a:rPr>
              <a:t> در انتخاب مدارک باید به گونه ای عمل شود تا تمام مدارک با ویژگیهای مشابه انتخاب شود.</a:t>
            </a:r>
          </a:p>
          <a:p>
            <a:pPr algn="r" rtl="1">
              <a:lnSpc>
                <a:spcPct val="80000"/>
              </a:lnSpc>
              <a:buFont typeface="Wingdings" pitchFamily="2" charset="2"/>
              <a:buChar char="Ø"/>
            </a:pPr>
            <a:endParaRPr lang="fa-IR" sz="2400" b="1" dirty="0" smtClean="0">
              <a:cs typeface="B Nazanin" pitchFamily="2" charset="-78"/>
            </a:endParaRPr>
          </a:p>
          <a:p>
            <a:pPr algn="r" rtl="1">
              <a:lnSpc>
                <a:spcPct val="80000"/>
              </a:lnSpc>
              <a:buFont typeface="Wingdings" pitchFamily="2" charset="2"/>
              <a:buChar char="Ø"/>
            </a:pPr>
            <a:r>
              <a:rPr lang="fa-IR" sz="2400" b="1" dirty="0" smtClean="0">
                <a:solidFill>
                  <a:srgbClr val="FF0000"/>
                </a:solidFill>
                <a:cs typeface="B Nazanin" pitchFamily="2" charset="-78"/>
              </a:rPr>
              <a:t>ب-اصل همگنی:</a:t>
            </a:r>
            <a:r>
              <a:rPr lang="fa-IR" sz="2400" b="1" dirty="0" smtClean="0">
                <a:cs typeface="B Nazanin" pitchFamily="2" charset="-78"/>
              </a:rPr>
              <a:t> مدارک انتخابی باید همگن باشند.یعنی براساس معیارهای معینی انتخاب شوند و موادی که دارای آن معیارها نیستند نباید انتخاب شوند.</a:t>
            </a:r>
          </a:p>
          <a:p>
            <a:pPr algn="r" rtl="1">
              <a:lnSpc>
                <a:spcPct val="80000"/>
              </a:lnSpc>
              <a:buFont typeface="Wingdings" pitchFamily="2" charset="2"/>
              <a:buChar char="Ø"/>
            </a:pPr>
            <a:endParaRPr lang="fa-IR" sz="2400" b="1" dirty="0" smtClean="0">
              <a:cs typeface="B Nazanin" pitchFamily="2" charset="-78"/>
            </a:endParaRPr>
          </a:p>
          <a:p>
            <a:pPr algn="r" rtl="1">
              <a:lnSpc>
                <a:spcPct val="80000"/>
              </a:lnSpc>
              <a:buFont typeface="Wingdings" pitchFamily="2" charset="2"/>
              <a:buChar char="Ø"/>
            </a:pPr>
            <a:r>
              <a:rPr lang="fa-IR" sz="2400" b="1" dirty="0" smtClean="0">
                <a:solidFill>
                  <a:srgbClr val="FF0000"/>
                </a:solidFill>
                <a:cs typeface="B Nazanin" pitchFamily="2" charset="-78"/>
              </a:rPr>
              <a:t>ج-اصل نمایندگی:</a:t>
            </a:r>
            <a:r>
              <a:rPr lang="fa-IR" sz="2400" b="1" dirty="0" smtClean="0">
                <a:cs typeface="B Nazanin" pitchFamily="2" charset="-78"/>
              </a:rPr>
              <a:t> در مواردی که مواد تحلیل حجم بالایی دارند برای سهولت انجام تحقیق باید از مواد مذکور نمونه گیری کرد.نمونه گیری باید به صورت عملی انجام شده و تمام مدارک شانس برابری برای انتخاب در نمونه داشته باشند.و نمونه جزئی از جامعه باشد که نماینده و معرف آن می باشد.</a:t>
            </a:r>
            <a:endParaRPr lang="en-US" sz="2400" b="1" dirty="0" smtClean="0">
              <a:cs typeface="B Nazanin"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3" name="Rectangle 2"/>
          <p:cNvSpPr>
            <a:spLocks noGrp="1" noChangeArrowheads="1"/>
          </p:cNvSpPr>
          <p:nvPr>
            <p:ph type="title"/>
          </p:nvPr>
        </p:nvSpPr>
        <p:spPr>
          <a:xfrm>
            <a:off x="457200" y="76200"/>
            <a:ext cx="8229600" cy="1143000"/>
          </a:xfrm>
        </p:spPr>
        <p:txBody>
          <a:bodyPr>
            <a:normAutofit/>
          </a:bodyPr>
          <a:lstStyle/>
          <a:p>
            <a:pPr algn="ctr"/>
            <a:r>
              <a:rPr lang="fa-IR" sz="3200" b="1" dirty="0" smtClean="0">
                <a:solidFill>
                  <a:srgbClr val="FF0000"/>
                </a:solidFill>
                <a:cs typeface="Titr" pitchFamily="2" charset="-78"/>
              </a:rPr>
              <a:t>روشهای نمونه گیری</a:t>
            </a:r>
            <a:endParaRPr lang="en-US" sz="3200" b="1" dirty="0" smtClean="0">
              <a:solidFill>
                <a:srgbClr val="FF0000"/>
              </a:solidFill>
              <a:cs typeface="Titr" pitchFamily="2" charset="-78"/>
            </a:endParaRPr>
          </a:p>
        </p:txBody>
      </p:sp>
      <p:graphicFrame>
        <p:nvGraphicFramePr>
          <p:cNvPr id="2" name="Diagram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200400" y="76200"/>
            <a:ext cx="5486400" cy="1143000"/>
          </a:xfrm>
        </p:spPr>
        <p:txBody>
          <a:bodyPr>
            <a:normAutofit fontScale="90000"/>
          </a:bodyPr>
          <a:lstStyle/>
          <a:p>
            <a:pPr algn="ctr"/>
            <a:r>
              <a:rPr lang="fa-IR" sz="2400" dirty="0" smtClean="0">
                <a:solidFill>
                  <a:srgbClr val="FF0000"/>
                </a:solidFill>
                <a:cs typeface="2  Titr" pitchFamily="2" charset="-78"/>
              </a:rPr>
              <a:t/>
            </a:r>
            <a:br>
              <a:rPr lang="fa-IR" sz="2400" dirty="0" smtClean="0">
                <a:solidFill>
                  <a:srgbClr val="FF0000"/>
                </a:solidFill>
                <a:cs typeface="2  Titr" pitchFamily="2" charset="-78"/>
              </a:rPr>
            </a:br>
            <a:r>
              <a:rPr lang="fa-IR" sz="2400" dirty="0" smtClean="0">
                <a:solidFill>
                  <a:srgbClr val="FF0000"/>
                </a:solidFill>
                <a:cs typeface="2  Titr" pitchFamily="2" charset="-78"/>
              </a:rPr>
              <a:t> 5-1-تحلیل مقدماتی                       </a:t>
            </a:r>
            <a:br>
              <a:rPr lang="fa-IR" sz="2400" dirty="0" smtClean="0">
                <a:solidFill>
                  <a:srgbClr val="FF0000"/>
                </a:solidFill>
                <a:cs typeface="2  Titr" pitchFamily="2" charset="-78"/>
              </a:rPr>
            </a:br>
            <a:r>
              <a:rPr lang="fa-IR" sz="2400" dirty="0" smtClean="0">
                <a:solidFill>
                  <a:srgbClr val="FF0000"/>
                </a:solidFill>
                <a:cs typeface="2  Titr" pitchFamily="2" charset="-78"/>
              </a:rPr>
              <a:t/>
            </a:r>
            <a:br>
              <a:rPr lang="fa-IR" sz="2400" dirty="0" smtClean="0">
                <a:solidFill>
                  <a:srgbClr val="FF0000"/>
                </a:solidFill>
                <a:cs typeface="2  Titr" pitchFamily="2" charset="-78"/>
              </a:rPr>
            </a:br>
            <a:r>
              <a:rPr lang="fa-IR" sz="2000" dirty="0" smtClean="0">
                <a:solidFill>
                  <a:srgbClr val="FF0000"/>
                </a:solidFill>
                <a:cs typeface="2  Titr" pitchFamily="2" charset="-78"/>
              </a:rPr>
              <a:t>5-1-3-تنظیم اهداف وفرضیات</a:t>
            </a:r>
            <a:endParaRPr lang="en-US" sz="2000" dirty="0" smtClean="0">
              <a:solidFill>
                <a:srgbClr val="FF0000"/>
              </a:solidFill>
              <a:cs typeface="2  Titr" pitchFamily="2" charset="-78"/>
            </a:endParaRPr>
          </a:p>
        </p:txBody>
      </p:sp>
      <p:sp>
        <p:nvSpPr>
          <p:cNvPr id="30723" name="Rectangle 3"/>
          <p:cNvSpPr>
            <a:spLocks noGrp="1" noChangeArrowheads="1"/>
          </p:cNvSpPr>
          <p:nvPr>
            <p:ph type="body" idx="1"/>
          </p:nvPr>
        </p:nvSpPr>
        <p:spPr>
          <a:xfrm>
            <a:off x="304800" y="1295400"/>
            <a:ext cx="8458200" cy="4724400"/>
          </a:xfrm>
        </p:spPr>
        <p:style>
          <a:lnRef idx="0">
            <a:scrgbClr r="0" g="0" b="0"/>
          </a:lnRef>
          <a:fillRef idx="1003">
            <a:schemeClr val="lt1"/>
          </a:fillRef>
          <a:effectRef idx="0">
            <a:scrgbClr r="0" g="0" b="0"/>
          </a:effectRef>
          <a:fontRef idx="major"/>
        </p:style>
        <p:txBody>
          <a:bodyPr>
            <a:normAutofit/>
          </a:bodyPr>
          <a:lstStyle/>
          <a:p>
            <a:pPr algn="r">
              <a:lnSpc>
                <a:spcPct val="80000"/>
              </a:lnSpc>
              <a:buNone/>
            </a:pPr>
            <a:endParaRPr lang="en-US" sz="2400" b="1" dirty="0" smtClean="0">
              <a:cs typeface="B Badr" pitchFamily="2" charset="-78"/>
            </a:endParaRPr>
          </a:p>
          <a:p>
            <a:pPr algn="r">
              <a:lnSpc>
                <a:spcPct val="80000"/>
              </a:lnSpc>
              <a:buNone/>
            </a:pPr>
            <a:r>
              <a:rPr lang="fa-IR" sz="2800" b="1" dirty="0" smtClean="0">
                <a:cs typeface="2  Badr" pitchFamily="2" charset="-78"/>
              </a:rPr>
              <a:t>فرضیه عبارت است از یک تایید موقت که به کمک روشهای تحقیق درصدد اثبات یا نفی آن هستیم.به عبارت دیگرفرضیه جمله ای است که انتظارات محقق را در زمینه رابطه بین متغیرها بیان می کند.فرضیه تا زمانی که به وسیله داده های قابل اطمینان آزمایش نشود مورد قبول یا رد قرار نمی گیرد.گاهی فرضیه به صورت جمله شرطی بیان می شود.(اگر</a:t>
            </a:r>
            <a:endParaRPr lang="en-US" sz="2800" b="1" dirty="0" smtClean="0">
              <a:cs typeface="2  Badr" pitchFamily="2" charset="-78"/>
            </a:endParaRPr>
          </a:p>
          <a:p>
            <a:pPr algn="r">
              <a:lnSpc>
                <a:spcPct val="80000"/>
              </a:lnSpc>
              <a:buNone/>
            </a:pPr>
            <a:r>
              <a:rPr lang="en-US" sz="2800" b="1" dirty="0" smtClean="0">
                <a:cs typeface="2  Badr" pitchFamily="2" charset="-78"/>
              </a:rPr>
              <a:t>y</a:t>
            </a:r>
            <a:r>
              <a:rPr lang="fa-IR" sz="2800" b="1" dirty="0" smtClean="0">
                <a:cs typeface="2  Badr" pitchFamily="2" charset="-78"/>
              </a:rPr>
              <a:t>سپس</a:t>
            </a:r>
            <a:r>
              <a:rPr lang="en-US" sz="2800" b="1" dirty="0" smtClean="0">
                <a:cs typeface="2  Badr" pitchFamily="2" charset="-78"/>
              </a:rPr>
              <a:t>x</a:t>
            </a:r>
            <a:r>
              <a:rPr lang="fa-IR" sz="2800" b="1" dirty="0" smtClean="0">
                <a:cs typeface="2  Badr" pitchFamily="2" charset="-78"/>
              </a:rPr>
              <a:t> </a:t>
            </a:r>
          </a:p>
          <a:p>
            <a:pPr algn="r">
              <a:lnSpc>
                <a:spcPct val="80000"/>
              </a:lnSpc>
              <a:buNone/>
            </a:pPr>
            <a:r>
              <a:rPr lang="fa-IR" sz="2800" b="1" dirty="0" smtClean="0">
                <a:cs typeface="2  Badr" pitchFamily="2" charset="-78"/>
              </a:rPr>
              <a:t>فرضیه تحقیق حدس بخردانه ای درباره رابطه دو یا چند متغیر است.که به صورت جمله اخباری بیان می شود</a:t>
            </a:r>
            <a:r>
              <a:rPr lang="fa-IR" sz="2400" b="1" dirty="0" smtClean="0">
                <a:cs typeface="B Mitra" pitchFamily="2" charset="-78"/>
              </a:rPr>
              <a:t>. </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200400" y="274638"/>
            <a:ext cx="5486400" cy="715962"/>
          </a:xfrm>
        </p:spPr>
        <p:txBody>
          <a:bodyPr>
            <a:normAutofit/>
          </a:bodyPr>
          <a:lstStyle/>
          <a:p>
            <a:pPr algn="ctr"/>
            <a:r>
              <a:rPr lang="fa-IR" sz="2400" dirty="0" smtClean="0">
                <a:solidFill>
                  <a:srgbClr val="FF0000"/>
                </a:solidFill>
                <a:cs typeface="2  Titr" pitchFamily="2" charset="-78"/>
              </a:rPr>
              <a:t>ملاکهای تدوین فرضیه</a:t>
            </a:r>
            <a:endParaRPr lang="en-US" sz="2400" dirty="0" smtClean="0">
              <a:solidFill>
                <a:srgbClr val="FF0000"/>
              </a:solidFill>
              <a:cs typeface="2  Titr" pitchFamily="2" charset="-78"/>
            </a:endParaRPr>
          </a:p>
        </p:txBody>
      </p:sp>
      <p:sp>
        <p:nvSpPr>
          <p:cNvPr id="32771" name="Rectangle 3"/>
          <p:cNvSpPr>
            <a:spLocks noGrp="1" noChangeArrowheads="1"/>
          </p:cNvSpPr>
          <p:nvPr>
            <p:ph type="body" idx="1"/>
          </p:nvPr>
        </p:nvSpPr>
        <p:spPr>
          <a:xfrm>
            <a:off x="457200" y="1066800"/>
            <a:ext cx="8229600" cy="4953000"/>
          </a:xfrm>
        </p:spPr>
        <p:style>
          <a:lnRef idx="0">
            <a:scrgbClr r="0" g="0" b="0"/>
          </a:lnRef>
          <a:fillRef idx="1003">
            <a:schemeClr val="lt1"/>
          </a:fillRef>
          <a:effectRef idx="0">
            <a:scrgbClr r="0" g="0" b="0"/>
          </a:effectRef>
          <a:fontRef idx="major"/>
        </p:style>
        <p:txBody>
          <a:bodyPr/>
          <a:lstStyle/>
          <a:p>
            <a:pPr marL="609600" indent="-609600" algn="r">
              <a:buNone/>
            </a:pPr>
            <a:endParaRPr lang="fa-IR" b="1" dirty="0" smtClean="0">
              <a:cs typeface="B Badr" pitchFamily="2" charset="-78"/>
            </a:endParaRPr>
          </a:p>
          <a:p>
            <a:pPr marL="609600" indent="-609600" algn="r">
              <a:buNone/>
            </a:pPr>
            <a:r>
              <a:rPr lang="fa-IR" b="1" dirty="0" smtClean="0">
                <a:cs typeface="B Mitra" pitchFamily="2" charset="-78"/>
              </a:rPr>
              <a:t>1- فرضیه بایدبه صورت یک جمله خبری،روشن بیان شود.</a:t>
            </a:r>
          </a:p>
          <a:p>
            <a:pPr marL="609600" indent="-609600" algn="r">
              <a:buNone/>
            </a:pPr>
            <a:r>
              <a:rPr lang="fa-IR" b="1" dirty="0" smtClean="0">
                <a:cs typeface="B Mitra" pitchFamily="2" charset="-78"/>
              </a:rPr>
              <a:t>2- فرضیه باید رابطه بین دو یاچند متغیر را بیان کند.</a:t>
            </a:r>
          </a:p>
          <a:p>
            <a:pPr marL="609600" indent="-609600" algn="r">
              <a:buNone/>
            </a:pPr>
            <a:r>
              <a:rPr lang="fa-IR" b="1" dirty="0" smtClean="0">
                <a:cs typeface="B Mitra" pitchFamily="2" charset="-78"/>
              </a:rPr>
              <a:t>3- فرضیه باید قدرت تبیین داشته باشد.</a:t>
            </a:r>
          </a:p>
          <a:p>
            <a:pPr marL="609600" indent="-609600" algn="r">
              <a:buNone/>
            </a:pPr>
            <a:r>
              <a:rPr lang="fa-IR" b="1" dirty="0" smtClean="0">
                <a:cs typeface="B Mitra" pitchFamily="2" charset="-78"/>
              </a:rPr>
              <a:t>4- فرضیه باید قابل آزمون باشد.</a:t>
            </a:r>
          </a:p>
          <a:p>
            <a:pPr marL="609600" indent="-609600" algn="r">
              <a:buNone/>
            </a:pPr>
            <a:r>
              <a:rPr lang="fa-IR" b="1" dirty="0" smtClean="0">
                <a:cs typeface="B Mitra" pitchFamily="2" charset="-78"/>
              </a:rPr>
              <a:t>5- فرضیه باید با اصول کلی دانش موجود و حقایق شناخته شده هماهنگ باشد.</a:t>
            </a:r>
          </a:p>
          <a:p>
            <a:pPr marL="609600" indent="-609600" algn="r">
              <a:buNone/>
            </a:pPr>
            <a:r>
              <a:rPr lang="fa-IR" b="1" dirty="0" smtClean="0">
                <a:cs typeface="B Mitra" pitchFamily="2" charset="-78"/>
              </a:rPr>
              <a:t>6- فرضیه باید مختصر،گویا،دقیق و بدون ابهام بیان شود</a:t>
            </a:r>
            <a:r>
              <a:rPr lang="fa-IR" b="1" dirty="0" smtClean="0">
                <a:cs typeface="B Badr" pitchFamily="2" charset="-78"/>
              </a:rPr>
              <a:t>.</a:t>
            </a:r>
            <a:endParaRPr lang="en-US" b="1" dirty="0" smtClean="0">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667000"/>
            <a:ext cx="8382000" cy="3733800"/>
          </a:xfrm>
        </p:spPr>
        <p:style>
          <a:lnRef idx="0">
            <a:scrgbClr r="0" g="0" b="0"/>
          </a:lnRef>
          <a:fillRef idx="1003">
            <a:schemeClr val="lt1"/>
          </a:fillRef>
          <a:effectRef idx="0">
            <a:scrgbClr r="0" g="0" b="0"/>
          </a:effectRef>
          <a:fontRef idx="major"/>
        </p:style>
        <p:txBody>
          <a:bodyPr>
            <a:normAutofit/>
          </a:bodyPr>
          <a:lstStyle/>
          <a:p>
            <a:pPr algn="r">
              <a:buNone/>
            </a:pPr>
            <a:r>
              <a:rPr lang="fa-IR" sz="2400" b="1" dirty="0" smtClean="0">
                <a:solidFill>
                  <a:srgbClr val="0070C0"/>
                </a:solidFill>
                <a:latin typeface="+mn-lt"/>
                <a:cs typeface="B Badr" pitchFamily="2" charset="-78"/>
              </a:rPr>
              <a:t> </a:t>
            </a:r>
            <a:r>
              <a:rPr lang="fa-IR" sz="2800" b="1" dirty="0" smtClean="0">
                <a:solidFill>
                  <a:srgbClr val="0070C0"/>
                </a:solidFill>
                <a:latin typeface="+mn-lt"/>
                <a:cs typeface="B Mitra" pitchFamily="2" charset="-78"/>
              </a:rPr>
              <a:t>بسیاری ازافراد مدعی هستند که ازگفته های فلان شخص خصوصیات فردی واجتماعی او را به دست آورده اند مثلاً دانشجو معتقد است که ازصحبتهای فلان استاد به گرایش های سیاسی او پی برده است.این دانشجو با چه ضوابطی قابل اعتمادی می تواند دیگران را نسبت به برداشت خود متقاعد کند؟</a:t>
            </a:r>
          </a:p>
        </p:txBody>
      </p:sp>
      <p:cxnSp>
        <p:nvCxnSpPr>
          <p:cNvPr id="6" name="Straight Arrow Connector 5"/>
          <p:cNvCxnSpPr/>
          <p:nvPr/>
        </p:nvCxnSpPr>
        <p:spPr>
          <a:xfrm>
            <a:off x="2743200" y="989012"/>
            <a:ext cx="3429000" cy="1588"/>
          </a:xfrm>
          <a:prstGeom prst="straightConnector1">
            <a:avLst/>
          </a:prstGeom>
          <a:ln w="571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886200" y="381000"/>
            <a:ext cx="1676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dirty="0" smtClean="0">
                <a:solidFill>
                  <a:schemeClr val="tx1">
                    <a:lumMod val="95000"/>
                    <a:lumOff val="5000"/>
                  </a:schemeClr>
                </a:solidFill>
              </a:rPr>
              <a:t>ارتباط</a:t>
            </a:r>
            <a:endParaRPr lang="fa-IR" sz="2000" b="1" dirty="0">
              <a:solidFill>
                <a:schemeClr val="tx1">
                  <a:lumMod val="95000"/>
                  <a:lumOff val="5000"/>
                </a:schemeClr>
              </a:solidFill>
            </a:endParaRPr>
          </a:p>
        </p:txBody>
      </p:sp>
      <p:sp>
        <p:nvSpPr>
          <p:cNvPr id="12" name="Title 11"/>
          <p:cNvSpPr>
            <a:spLocks noGrp="1"/>
          </p:cNvSpPr>
          <p:nvPr>
            <p:ph type="title"/>
          </p:nvPr>
        </p:nvSpPr>
        <p:spPr>
          <a:xfrm>
            <a:off x="1828800" y="-1905000"/>
            <a:ext cx="8534400" cy="3581400"/>
          </a:xfrm>
          <a:noFill/>
          <a:ln>
            <a:noFill/>
          </a:ln>
        </p:spPr>
        <p:txBody>
          <a:bodyPr>
            <a:normAutofit/>
          </a:bodyPr>
          <a:lstStyle/>
          <a:p>
            <a:pPr algn="ctr"/>
            <a:r>
              <a:rPr lang="fa-IR" sz="3200" dirty="0" smtClean="0">
                <a:solidFill>
                  <a:srgbClr val="FF0000"/>
                </a:solidFill>
                <a:cs typeface="2  Titr" pitchFamily="2" charset="-78"/>
              </a:rPr>
              <a:t>1-مقدمه:     </a:t>
            </a:r>
            <a:r>
              <a:rPr lang="fa-IR" sz="2800" dirty="0" smtClean="0">
                <a:solidFill>
                  <a:schemeClr val="tx1">
                    <a:lumMod val="95000"/>
                    <a:lumOff val="5000"/>
                  </a:schemeClr>
                </a:solidFill>
              </a:rPr>
              <a:t>                  </a:t>
            </a:r>
            <a:r>
              <a:rPr lang="fa-IR" sz="2000" b="1" dirty="0" smtClean="0">
                <a:solidFill>
                  <a:schemeClr val="tx1">
                    <a:lumMod val="95000"/>
                    <a:lumOff val="5000"/>
                  </a:schemeClr>
                </a:solidFill>
                <a:cs typeface="+mn-cs"/>
              </a:rPr>
              <a:t>وسیله = زبان</a:t>
            </a:r>
            <a:endParaRPr lang="fa-IR" sz="2800" dirty="0">
              <a:solidFill>
                <a:schemeClr val="tx1">
                  <a:lumMod val="95000"/>
                  <a:lumOff val="5000"/>
                </a:schemeClr>
              </a:solidFill>
            </a:endParaRPr>
          </a:p>
        </p:txBody>
      </p:sp>
      <p:sp>
        <p:nvSpPr>
          <p:cNvPr id="13" name="Rectangle 12"/>
          <p:cNvSpPr/>
          <p:nvPr/>
        </p:nvSpPr>
        <p:spPr>
          <a:xfrm>
            <a:off x="1752600" y="762000"/>
            <a:ext cx="76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solidFill>
                  <a:schemeClr val="tx1">
                    <a:lumMod val="95000"/>
                    <a:lumOff val="5000"/>
                  </a:schemeClr>
                </a:solidFill>
              </a:rPr>
              <a:t>انسان</a:t>
            </a:r>
            <a:endParaRPr lang="fa-IR" b="1" dirty="0">
              <a:solidFill>
                <a:schemeClr val="tx1">
                  <a:lumMod val="95000"/>
                  <a:lumOff val="5000"/>
                </a:schemeClr>
              </a:solidFill>
            </a:endParaRPr>
          </a:p>
        </p:txBody>
      </p:sp>
      <p:sp>
        <p:nvSpPr>
          <p:cNvPr id="14" name="Rectangle 13"/>
          <p:cNvSpPr/>
          <p:nvPr/>
        </p:nvSpPr>
        <p:spPr>
          <a:xfrm>
            <a:off x="6248400" y="762000"/>
            <a:ext cx="762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b="1" dirty="0" smtClean="0">
                <a:solidFill>
                  <a:schemeClr val="tx1">
                    <a:lumMod val="95000"/>
                    <a:lumOff val="5000"/>
                  </a:schemeClr>
                </a:solidFill>
              </a:rPr>
              <a:t>انسان</a:t>
            </a:r>
            <a:endParaRPr lang="fa-IR" b="1" dirty="0">
              <a:solidFill>
                <a:schemeClr val="tx1">
                  <a:lumMod val="95000"/>
                  <a:lumOff val="5000"/>
                </a:schemeClr>
              </a:solidFill>
            </a:endParaRPr>
          </a:p>
        </p:txBody>
      </p:sp>
      <p:sp>
        <p:nvSpPr>
          <p:cNvPr id="8" name="Footer Placeholder 7"/>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733800" y="228600"/>
            <a:ext cx="4953000" cy="1143000"/>
          </a:xfrm>
        </p:spPr>
        <p:txBody>
          <a:bodyPr>
            <a:normAutofit/>
          </a:bodyPr>
          <a:lstStyle/>
          <a:p>
            <a:pPr algn="ctr"/>
            <a:r>
              <a:rPr lang="fa-IR" sz="2000" dirty="0" smtClean="0">
                <a:solidFill>
                  <a:srgbClr val="FF0000"/>
                </a:solidFill>
                <a:cs typeface="2  Titr" pitchFamily="2" charset="-78"/>
              </a:rPr>
              <a:t>5-1-4- علامت گذاری نشانه هاو</a:t>
            </a:r>
            <a:br>
              <a:rPr lang="fa-IR" sz="2000" dirty="0" smtClean="0">
                <a:solidFill>
                  <a:srgbClr val="FF0000"/>
                </a:solidFill>
                <a:cs typeface="2  Titr" pitchFamily="2" charset="-78"/>
              </a:rPr>
            </a:br>
            <a:r>
              <a:rPr lang="fa-IR" sz="2000" dirty="0" smtClean="0">
                <a:solidFill>
                  <a:srgbClr val="FF0000"/>
                </a:solidFill>
                <a:cs typeface="2  Titr" pitchFamily="2" charset="-78"/>
              </a:rPr>
              <a:t>تعیین معرفها(معیارها)</a:t>
            </a:r>
            <a:endParaRPr lang="en-US" sz="2000" dirty="0" smtClean="0">
              <a:solidFill>
                <a:srgbClr val="FF0000"/>
              </a:solidFill>
              <a:cs typeface="2  Titr" pitchFamily="2" charset="-78"/>
            </a:endParaRPr>
          </a:p>
        </p:txBody>
      </p:sp>
      <p:sp>
        <p:nvSpPr>
          <p:cNvPr id="35843" name="Rectangle 3"/>
          <p:cNvSpPr>
            <a:spLocks noGrp="1" noChangeArrowheads="1"/>
          </p:cNvSpPr>
          <p:nvPr>
            <p:ph type="body" idx="1"/>
          </p:nvPr>
        </p:nvSpPr>
        <p:spPr/>
        <p:style>
          <a:lnRef idx="0">
            <a:scrgbClr r="0" g="0" b="0"/>
          </a:lnRef>
          <a:fillRef idx="1003">
            <a:schemeClr val="lt1"/>
          </a:fillRef>
          <a:effectRef idx="0">
            <a:scrgbClr r="0" g="0" b="0"/>
          </a:effectRef>
          <a:fontRef idx="major"/>
        </p:style>
        <p:txBody>
          <a:bodyPr>
            <a:normAutofit/>
          </a:bodyPr>
          <a:lstStyle/>
          <a:p>
            <a:pPr algn="r">
              <a:lnSpc>
                <a:spcPct val="90000"/>
              </a:lnSpc>
              <a:buNone/>
            </a:pPr>
            <a:r>
              <a:rPr lang="fa-IR" sz="2400" b="1" dirty="0" smtClean="0">
                <a:cs typeface="B Mitra" pitchFamily="2" charset="-78"/>
              </a:rPr>
              <a:t>اگر متون مورد تحلیل دارای نشانه ها و علایمی باشند که تحلیل می خواهد آنها را گویا کند،باید نشانه هایی متناسب با فرضیات انتخاب شده </a:t>
            </a:r>
          </a:p>
          <a:p>
            <a:pPr algn="r">
              <a:lnSpc>
                <a:spcPct val="90000"/>
              </a:lnSpc>
              <a:buNone/>
            </a:pPr>
            <a:r>
              <a:rPr lang="fa-IR" sz="2400" b="1" dirty="0" smtClean="0">
                <a:cs typeface="B Mitra" pitchFamily="2" charset="-78"/>
              </a:rPr>
              <a:t>وسپس به صورت معرفهایی تنظیم شوند.</a:t>
            </a:r>
          </a:p>
          <a:p>
            <a:pPr algn="r">
              <a:lnSpc>
                <a:spcPct val="90000"/>
              </a:lnSpc>
              <a:buNone/>
            </a:pPr>
            <a:endParaRPr lang="fa-IR" sz="2400" b="1" dirty="0" smtClean="0">
              <a:cs typeface="B Mitra" pitchFamily="2" charset="-78"/>
            </a:endParaRPr>
          </a:p>
          <a:p>
            <a:pPr algn="r">
              <a:lnSpc>
                <a:spcPct val="90000"/>
              </a:lnSpc>
              <a:buNone/>
            </a:pPr>
            <a:r>
              <a:rPr lang="fa-IR" sz="2400" b="1" dirty="0" smtClean="0">
                <a:solidFill>
                  <a:srgbClr val="FF0000"/>
                </a:solidFill>
                <a:cs typeface="B Mitra" pitchFamily="2" charset="-78"/>
              </a:rPr>
              <a:t>فرض کنید قرار است هیجان واضطراب در یک مصاحبه بالینی از طریق اختلال گفتاری شناخته شود.نشانه های این اختلال می تواند عبارت منقطع،تکرار،لکنت وصداهای ناهماهنگ باشد.همچنین باید معرف و معیار تایید یک فرضیه نیز تعیین شود.دراین مثال فراوانی ظهور نشانه ها به </a:t>
            </a:r>
          </a:p>
          <a:p>
            <a:pPr algn="r">
              <a:lnSpc>
                <a:spcPct val="90000"/>
              </a:lnSpc>
              <a:buNone/>
            </a:pPr>
            <a:r>
              <a:rPr lang="fa-IR" sz="2400" b="1" dirty="0" smtClean="0">
                <a:solidFill>
                  <a:srgbClr val="FF0000"/>
                </a:solidFill>
                <a:cs typeface="B Mitra" pitchFamily="2" charset="-78"/>
              </a:rPr>
              <a:t>عنوان معرف حالت هیجانی به حساب می آید.</a:t>
            </a:r>
          </a:p>
          <a:p>
            <a:pPr algn="r">
              <a:lnSpc>
                <a:spcPct val="90000"/>
              </a:lnSpc>
              <a:buNone/>
            </a:pPr>
            <a:endParaRPr lang="fa-IR" sz="2400" b="1" dirty="0" smtClean="0">
              <a:solidFill>
                <a:srgbClr val="FF0000"/>
              </a:solidFill>
              <a:cs typeface="B Mitra" pitchFamily="2" charset="-78"/>
            </a:endParaRPr>
          </a:p>
          <a:p>
            <a:pPr algn="r">
              <a:lnSpc>
                <a:spcPct val="90000"/>
              </a:lnSpc>
              <a:buNone/>
            </a:pPr>
            <a:r>
              <a:rPr lang="fa-IR" sz="2400" b="1" dirty="0" smtClean="0">
                <a:solidFill>
                  <a:srgbClr val="0070C0"/>
                </a:solidFill>
                <a:cs typeface="B Mitra" pitchFamily="2" charset="-78"/>
              </a:rPr>
              <a:t>یا در تحلیل تصاویر،می توان شستن ظروف را نشانه خانه داری و فراوانی آن را معرف خانه داری دانست</a:t>
            </a:r>
            <a:r>
              <a:rPr lang="fa-IR" sz="2400" b="1" dirty="0" smtClean="0">
                <a:solidFill>
                  <a:srgbClr val="0070C0"/>
                </a:solidFill>
                <a:cs typeface="B Badr" pitchFamily="2" charset="-78"/>
              </a:rPr>
              <a:t>.</a:t>
            </a:r>
            <a:endParaRPr lang="en-US" sz="2400" b="1" dirty="0" smtClean="0">
              <a:solidFill>
                <a:srgbClr val="0070C0"/>
              </a:solidFill>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895600" y="274638"/>
            <a:ext cx="5791200" cy="792162"/>
          </a:xfrm>
        </p:spPr>
        <p:txBody>
          <a:bodyPr>
            <a:normAutofit/>
          </a:bodyPr>
          <a:lstStyle/>
          <a:p>
            <a:pPr algn="ctr"/>
            <a:r>
              <a:rPr lang="fa-IR" sz="2400" b="1" dirty="0" smtClean="0">
                <a:solidFill>
                  <a:srgbClr val="FF0000"/>
                </a:solidFill>
                <a:cs typeface="2  Titr" pitchFamily="2" charset="-78"/>
              </a:rPr>
              <a:t>5-1-5-آماده نمودن مواد قبل از شروع تحلیل</a:t>
            </a:r>
            <a:endParaRPr lang="en-US" sz="2400" b="1" dirty="0" smtClean="0">
              <a:solidFill>
                <a:srgbClr val="FF0000"/>
              </a:solidFill>
              <a:cs typeface="2  Titr" pitchFamily="2" charset="-78"/>
            </a:endParaRPr>
          </a:p>
        </p:txBody>
      </p:sp>
      <p:sp>
        <p:nvSpPr>
          <p:cNvPr id="36867" name="Rectangle 3"/>
          <p:cNvSpPr>
            <a:spLocks noGrp="1" noChangeArrowheads="1"/>
          </p:cNvSpPr>
          <p:nvPr>
            <p:ph type="body" idx="1"/>
          </p:nvPr>
        </p:nvSpPr>
        <p:spPr>
          <a:xfrm>
            <a:off x="304800" y="1295400"/>
            <a:ext cx="8382000" cy="4724400"/>
          </a:xfrm>
        </p:spPr>
        <p:style>
          <a:lnRef idx="0">
            <a:scrgbClr r="0" g="0" b="0"/>
          </a:lnRef>
          <a:fillRef idx="1003">
            <a:schemeClr val="lt1"/>
          </a:fillRef>
          <a:effectRef idx="0">
            <a:scrgbClr r="0" g="0" b="0"/>
          </a:effectRef>
          <a:fontRef idx="major"/>
        </p:style>
        <p:txBody>
          <a:bodyPr>
            <a:normAutofit/>
          </a:bodyPr>
          <a:lstStyle/>
          <a:p>
            <a:pPr algn="r">
              <a:buNone/>
            </a:pPr>
            <a:r>
              <a:rPr lang="fa-IR" sz="2400" b="1" dirty="0" smtClean="0">
                <a:cs typeface="B Mitra" pitchFamily="2" charset="-78"/>
              </a:rPr>
              <a:t>در آخرین مرحله از تحلیل مقدماتی،مواد گردآوری شده باید آماده شوند.منظور از آماده کردن مواد،آمادگی از لحاظ فیزیکی است. برای مثال گفتگوهای ضبط شده در نوار باید روی کاغذ پیاده شوند ویا آن بخش هایی از کتابهای درسی که نمونه گیری شده است تفکیک گردیده و کلاسه شوند.</a:t>
            </a:r>
          </a:p>
          <a:p>
            <a:pPr algn="r">
              <a:buNone/>
            </a:pPr>
            <a:endParaRPr lang="fa-IR" sz="2400" b="1" dirty="0" smtClean="0">
              <a:cs typeface="B Mitra" pitchFamily="2" charset="-78"/>
            </a:endParaRPr>
          </a:p>
          <a:p>
            <a:pPr algn="r">
              <a:buNone/>
            </a:pPr>
            <a:r>
              <a:rPr lang="fa-IR" sz="2400" b="1" dirty="0" smtClean="0">
                <a:solidFill>
                  <a:srgbClr val="FF0000"/>
                </a:solidFill>
                <a:cs typeface="B Mitra" pitchFamily="2" charset="-78"/>
              </a:rPr>
              <a:t>شایان ذکر است که انجام مراحل پنجگانه از نظر زمانی الزاما پشت سرهم واقع نمی شوندبلکه باهم ارتباطی متقابل دارند.مثلا شاید تعیین فرضیات همراه با انتخاب مدارک صورت گیرد وهمچنین امکان دارد محققی ضمن تعیین نشانه ها،مواد را نیز از نظر فیزیکی آماده کند</a:t>
            </a:r>
            <a:r>
              <a:rPr lang="fa-IR" sz="2800" b="1" dirty="0" smtClean="0">
                <a:cs typeface="B Badr" pitchFamily="2" charset="-78"/>
              </a:rPr>
              <a:t>.</a:t>
            </a:r>
            <a:endParaRPr lang="en-US" sz="2800" b="1" dirty="0" smtClean="0">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86200" y="274638"/>
            <a:ext cx="4800600" cy="922337"/>
          </a:xfrm>
        </p:spPr>
        <p:txBody>
          <a:bodyPr>
            <a:normAutofit/>
          </a:bodyPr>
          <a:lstStyle/>
          <a:p>
            <a:pPr algn="ctr"/>
            <a:r>
              <a:rPr lang="fa-IR" sz="2400" b="1" dirty="0" smtClean="0">
                <a:solidFill>
                  <a:srgbClr val="FF0000"/>
                </a:solidFill>
                <a:cs typeface="2  Titr" pitchFamily="2" charset="-78"/>
              </a:rPr>
              <a:t>5-2-استخراج مواد</a:t>
            </a:r>
            <a:endParaRPr lang="en-US" sz="2400" b="1" dirty="0" smtClean="0">
              <a:solidFill>
                <a:srgbClr val="FF0000"/>
              </a:solidFill>
              <a:cs typeface="2  Titr" pitchFamily="2" charset="-78"/>
            </a:endParaRPr>
          </a:p>
        </p:txBody>
      </p:sp>
      <p:sp>
        <p:nvSpPr>
          <p:cNvPr id="37891" name="Rectangle 3"/>
          <p:cNvSpPr>
            <a:spLocks noGrp="1" noChangeArrowheads="1"/>
          </p:cNvSpPr>
          <p:nvPr>
            <p:ph type="body" idx="1"/>
          </p:nvPr>
        </p:nvSpPr>
        <p:spPr>
          <a:xfrm>
            <a:off x="152400" y="1327150"/>
            <a:ext cx="8763000" cy="5073650"/>
          </a:xfrm>
        </p:spPr>
        <p:style>
          <a:lnRef idx="0">
            <a:scrgbClr r="0" g="0" b="0"/>
          </a:lnRef>
          <a:fillRef idx="1003">
            <a:schemeClr val="lt1"/>
          </a:fillRef>
          <a:effectRef idx="0">
            <a:scrgbClr r="0" g="0" b="0"/>
          </a:effectRef>
          <a:fontRef idx="major"/>
        </p:style>
        <p:txBody>
          <a:bodyPr>
            <a:normAutofit/>
          </a:bodyPr>
          <a:lstStyle/>
          <a:p>
            <a:pPr algn="r">
              <a:lnSpc>
                <a:spcPct val="90000"/>
              </a:lnSpc>
              <a:buNone/>
            </a:pPr>
            <a:r>
              <a:rPr lang="fa-IR" sz="2400" b="1" dirty="0" smtClean="0">
                <a:cs typeface="B Mitra" pitchFamily="2" charset="-78"/>
              </a:rPr>
              <a:t>مرحله استخراج مواد بخش عمده فعالیت تحلیل را به خود اختصاص می دهد.برای استخراج مواد باید </a:t>
            </a:r>
            <a:r>
              <a:rPr lang="fa-IR" sz="2400" b="1" dirty="0" smtClean="0">
                <a:solidFill>
                  <a:srgbClr val="FF0000"/>
                </a:solidFill>
                <a:cs typeface="B Mitra" pitchFamily="2" charset="-78"/>
              </a:rPr>
              <a:t>رمز گذاری </a:t>
            </a:r>
            <a:r>
              <a:rPr lang="fa-IR" sz="2400" b="1" dirty="0" smtClean="0">
                <a:cs typeface="B Mitra" pitchFamily="2" charset="-78"/>
              </a:rPr>
              <a:t>شود.</a:t>
            </a:r>
          </a:p>
          <a:p>
            <a:pPr algn="r">
              <a:lnSpc>
                <a:spcPct val="90000"/>
              </a:lnSpc>
              <a:buNone/>
            </a:pPr>
            <a:endParaRPr lang="fa-IR" sz="2400" b="1" dirty="0" smtClean="0">
              <a:cs typeface="B Mitra" pitchFamily="2" charset="-78"/>
            </a:endParaRPr>
          </a:p>
          <a:p>
            <a:pPr algn="r">
              <a:lnSpc>
                <a:spcPct val="90000"/>
              </a:lnSpc>
              <a:buNone/>
            </a:pPr>
            <a:r>
              <a:rPr lang="fa-IR" sz="2400" b="1" dirty="0" smtClean="0">
                <a:solidFill>
                  <a:srgbClr val="0070C0"/>
                </a:solidFill>
                <a:cs typeface="B Mitra" pitchFamily="2" charset="-78"/>
              </a:rPr>
              <a:t>رمزگذاری فرایندی است که به موجب آن اطلاعات خام به طور منظم تغییر شکل یافته و به واحدهایی برای توصیف دقیق ویژگیهای محتوا تبدیل می شود.به عبارتی دیگر،عمل طبقه بندی عناصر سازنده یک مجموعه  ازطریق تشخیص تفاوتهای آنها وسپس گروه بندی مجددشان براساس معیارهای تعیین شده با توجه به شباهت عناصر را رمزگذاری می گویند.</a:t>
            </a:r>
          </a:p>
          <a:p>
            <a:pPr algn="r">
              <a:lnSpc>
                <a:spcPct val="90000"/>
              </a:lnSpc>
              <a:buNone/>
            </a:pPr>
            <a:endParaRPr lang="fa-IR" sz="2400" b="1" dirty="0" smtClean="0">
              <a:solidFill>
                <a:srgbClr val="0070C0"/>
              </a:solidFill>
              <a:cs typeface="B Mitra" pitchFamily="2" charset="-78"/>
            </a:endParaRPr>
          </a:p>
          <a:p>
            <a:pPr algn="r">
              <a:lnSpc>
                <a:spcPct val="90000"/>
              </a:lnSpc>
              <a:buNone/>
            </a:pPr>
            <a:r>
              <a:rPr lang="fa-IR" sz="2400" b="1" dirty="0" smtClean="0">
                <a:solidFill>
                  <a:srgbClr val="FF0000"/>
                </a:solidFill>
                <a:cs typeface="B Mitra" pitchFamily="2" charset="-78"/>
              </a:rPr>
              <a:t>بطور مثال محقق برای آزمایش این فرضیه که ”در کتابهای درسی به حقوق زنان و مردان بطور یکسان پرداخته شده است.“باید متن کتاب را با توجه به محتوایی که مربوط به حقوق زنان و مردان است تفکیک نماید وبعد به جمع آوری مطالب مشابه(باتوجه به مقوله های تحقیق) درطبقات مربوطه پرداخته و آنها را شمارش نماید</a:t>
            </a:r>
            <a:r>
              <a:rPr lang="fa-IR" sz="2400" b="1" dirty="0" smtClean="0">
                <a:solidFill>
                  <a:srgbClr val="FF0000"/>
                </a:solidFill>
                <a:cs typeface="B Badr" pitchFamily="2" charset="-78"/>
              </a:rPr>
              <a:t>.</a:t>
            </a:r>
            <a:endParaRPr lang="en-US" sz="2400" b="1" dirty="0" smtClean="0">
              <a:solidFill>
                <a:srgbClr val="FF0000"/>
              </a:solidFill>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1" name="Rectangle 2"/>
          <p:cNvSpPr>
            <a:spLocks noGrp="1" noChangeArrowheads="1"/>
          </p:cNvSpPr>
          <p:nvPr>
            <p:ph type="title"/>
          </p:nvPr>
        </p:nvSpPr>
        <p:spPr>
          <a:xfrm>
            <a:off x="2667000" y="228600"/>
            <a:ext cx="6477000" cy="1143000"/>
          </a:xfrm>
        </p:spPr>
        <p:txBody>
          <a:bodyPr>
            <a:normAutofit/>
          </a:bodyPr>
          <a:lstStyle/>
          <a:p>
            <a:pPr algn="ctr"/>
            <a:r>
              <a:rPr lang="fa-IR" sz="2400" b="1" dirty="0" smtClean="0">
                <a:solidFill>
                  <a:srgbClr val="FF0000"/>
                </a:solidFill>
                <a:cs typeface="2  Titr" pitchFamily="2" charset="-78"/>
              </a:rPr>
              <a:t>5-2-استخراج مواد یا رمزگذاری</a:t>
            </a:r>
            <a:r>
              <a:rPr lang="fa-IR" sz="3200" b="1" dirty="0" smtClean="0">
                <a:solidFill>
                  <a:srgbClr val="FF0000"/>
                </a:solidFill>
                <a:cs typeface="Titr" pitchFamily="2" charset="-78"/>
              </a:rPr>
              <a:t>(ادامه)</a:t>
            </a:r>
            <a:endParaRPr lang="en-US" sz="3200" b="1" dirty="0" smtClean="0">
              <a:solidFill>
                <a:srgbClr val="FF0000"/>
              </a:solidFill>
              <a:cs typeface="Titr" pitchFamily="2" charset="-78"/>
            </a:endParaRPr>
          </a:p>
        </p:txBody>
      </p:sp>
      <p:graphicFrame>
        <p:nvGraphicFramePr>
          <p:cNvPr id="2" name="Diagram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495800" y="152400"/>
            <a:ext cx="4191000" cy="1143000"/>
          </a:xfrm>
        </p:spPr>
        <p:txBody>
          <a:bodyPr>
            <a:normAutofit fontScale="90000"/>
          </a:bodyPr>
          <a:lstStyle/>
          <a:p>
            <a:pPr algn="ctr"/>
            <a:r>
              <a:rPr lang="fa-IR" sz="2000" b="1" dirty="0" smtClean="0">
                <a:solidFill>
                  <a:srgbClr val="FF0000"/>
                </a:solidFill>
                <a:cs typeface="2  Titr" pitchFamily="2" charset="-78"/>
              </a:rPr>
              <a:t/>
            </a:r>
            <a:br>
              <a:rPr lang="fa-IR" sz="2000" b="1" dirty="0" smtClean="0">
                <a:solidFill>
                  <a:srgbClr val="FF0000"/>
                </a:solidFill>
                <a:cs typeface="2  Titr" pitchFamily="2" charset="-78"/>
              </a:rPr>
            </a:br>
            <a:r>
              <a:rPr lang="fa-IR" sz="2000" b="1" dirty="0" smtClean="0">
                <a:solidFill>
                  <a:srgbClr val="FF0000"/>
                </a:solidFill>
                <a:cs typeface="2  Titr" pitchFamily="2" charset="-78"/>
              </a:rPr>
              <a:t>   </a:t>
            </a:r>
            <a:r>
              <a:rPr lang="fa-IR" sz="2700" b="1" dirty="0" smtClean="0">
                <a:solidFill>
                  <a:srgbClr val="FF0000"/>
                </a:solidFill>
                <a:cs typeface="2  Titr" pitchFamily="2" charset="-78"/>
              </a:rPr>
              <a:t>5-2-استخراج مواد           </a:t>
            </a:r>
            <a:r>
              <a:rPr lang="fa-IR" sz="2000" b="1" dirty="0" smtClean="0">
                <a:solidFill>
                  <a:srgbClr val="FF0000"/>
                </a:solidFill>
                <a:cs typeface="2  Titr" pitchFamily="2" charset="-78"/>
              </a:rPr>
              <a:t/>
            </a:r>
            <a:br>
              <a:rPr lang="fa-IR" sz="2000" b="1" dirty="0" smtClean="0">
                <a:solidFill>
                  <a:srgbClr val="FF0000"/>
                </a:solidFill>
                <a:cs typeface="2  Titr" pitchFamily="2" charset="-78"/>
              </a:rPr>
            </a:br>
            <a:r>
              <a:rPr lang="fa-IR" sz="2000" b="1" dirty="0" smtClean="0">
                <a:solidFill>
                  <a:srgbClr val="FF0000"/>
                </a:solidFill>
                <a:cs typeface="2  Titr" pitchFamily="2" charset="-78"/>
              </a:rPr>
              <a:t/>
            </a:r>
            <a:br>
              <a:rPr lang="fa-IR" sz="2000" b="1" dirty="0" smtClean="0">
                <a:solidFill>
                  <a:srgbClr val="FF0000"/>
                </a:solidFill>
                <a:cs typeface="2  Titr" pitchFamily="2" charset="-78"/>
              </a:rPr>
            </a:br>
            <a:r>
              <a:rPr lang="fa-IR" sz="2000" b="1" dirty="0" smtClean="0">
                <a:solidFill>
                  <a:srgbClr val="FF0000"/>
                </a:solidFill>
                <a:cs typeface="2  Titr" pitchFamily="2" charset="-78"/>
              </a:rPr>
              <a:t>5-2-1-انتخاب مقوله ها</a:t>
            </a:r>
            <a:endParaRPr lang="en-US" sz="2000" b="1" dirty="0" smtClean="0">
              <a:solidFill>
                <a:srgbClr val="FF0000"/>
              </a:solidFill>
              <a:cs typeface="2  Titr" pitchFamily="2" charset="-78"/>
            </a:endParaRPr>
          </a:p>
        </p:txBody>
      </p:sp>
      <p:sp>
        <p:nvSpPr>
          <p:cNvPr id="38915" name="Rectangle 3"/>
          <p:cNvSpPr>
            <a:spLocks noGrp="1" noChangeArrowheads="1"/>
          </p:cNvSpPr>
          <p:nvPr>
            <p:ph type="body" idx="1"/>
          </p:nvPr>
        </p:nvSpPr>
        <p:spPr>
          <a:xfrm>
            <a:off x="228600" y="1447800"/>
            <a:ext cx="8458200" cy="4572000"/>
          </a:xfrm>
        </p:spPr>
        <p:style>
          <a:lnRef idx="0">
            <a:scrgbClr r="0" g="0" b="0"/>
          </a:lnRef>
          <a:fillRef idx="1003">
            <a:schemeClr val="lt1"/>
          </a:fillRef>
          <a:effectRef idx="0">
            <a:scrgbClr r="0" g="0" b="0"/>
          </a:effectRef>
          <a:fontRef idx="major"/>
        </p:style>
        <p:txBody>
          <a:bodyPr>
            <a:noAutofit/>
          </a:bodyPr>
          <a:lstStyle/>
          <a:p>
            <a:pPr algn="r">
              <a:lnSpc>
                <a:spcPct val="90000"/>
              </a:lnSpc>
              <a:buNone/>
            </a:pPr>
            <a:r>
              <a:rPr lang="fa-IR" sz="2400" b="1" dirty="0" smtClean="0">
                <a:cs typeface="B Mitra" pitchFamily="2" charset="-78"/>
              </a:rPr>
              <a:t>مساله اصلی در هر طرح پژوهشی،گزینش و تعریف مقوله هاست. </a:t>
            </a:r>
            <a:r>
              <a:rPr lang="fa-IR" sz="2400" b="1" dirty="0" smtClean="0">
                <a:solidFill>
                  <a:srgbClr val="FF0000"/>
                </a:solidFill>
                <a:cs typeface="B Mitra" pitchFamily="2" charset="-78"/>
              </a:rPr>
              <a:t>مقوله ها </a:t>
            </a:r>
            <a:r>
              <a:rPr lang="fa-IR" sz="2400" b="1" dirty="0" smtClean="0">
                <a:cs typeface="B Mitra" pitchFamily="2" charset="-78"/>
              </a:rPr>
              <a:t>فضاهایی است که واحدهای محتوا باید در آن طبقه بندی شوند.در اهمیت آن همین بس که روش تحلیل محتوا با توجه به مقوله هایش موفق می شود و یا شکست می خورد.</a:t>
            </a:r>
          </a:p>
          <a:p>
            <a:pPr algn="r">
              <a:lnSpc>
                <a:spcPct val="90000"/>
              </a:lnSpc>
              <a:buNone/>
            </a:pPr>
            <a:r>
              <a:rPr lang="fa-IR" sz="2400" b="1" dirty="0" smtClean="0">
                <a:solidFill>
                  <a:srgbClr val="FF0000"/>
                </a:solidFill>
                <a:cs typeface="B Mitra" pitchFamily="2" charset="-78"/>
              </a:rPr>
              <a:t>برای تعیین مقوله ها باید محقق معیاری را انتخاب نماید.این معیارها بستگی به فرضیات تحقیق دارد.معیارها می تواند متفاوت باشد.مثلا برحسب موارد زیر:</a:t>
            </a:r>
          </a:p>
          <a:p>
            <a:pPr algn="r">
              <a:lnSpc>
                <a:spcPct val="90000"/>
              </a:lnSpc>
              <a:buNone/>
            </a:pPr>
            <a:endParaRPr lang="fa-IR" sz="2400" b="1" dirty="0" smtClean="0">
              <a:solidFill>
                <a:srgbClr val="FF0000"/>
              </a:solidFill>
              <a:cs typeface="B Mitra" pitchFamily="2" charset="-78"/>
            </a:endParaRPr>
          </a:p>
          <a:p>
            <a:pPr algn="r">
              <a:lnSpc>
                <a:spcPct val="90000"/>
              </a:lnSpc>
              <a:buFontTx/>
              <a:buNone/>
            </a:pPr>
            <a:r>
              <a:rPr lang="fa-IR" sz="2400" b="1" dirty="0" smtClean="0">
                <a:solidFill>
                  <a:srgbClr val="0070C0"/>
                </a:solidFill>
                <a:cs typeface="B Mitra" pitchFamily="2" charset="-78"/>
              </a:rPr>
              <a:t>   الف-مقوله بندی برحسب معنی:مثلا مضامینی که ایجاد اضطراب می کنند.</a:t>
            </a:r>
          </a:p>
          <a:p>
            <a:pPr algn="r">
              <a:lnSpc>
                <a:spcPct val="90000"/>
              </a:lnSpc>
              <a:buFontTx/>
              <a:buNone/>
            </a:pPr>
            <a:r>
              <a:rPr lang="fa-IR" sz="2400" b="1" dirty="0" smtClean="0">
                <a:solidFill>
                  <a:srgbClr val="0070C0"/>
                </a:solidFill>
                <a:cs typeface="B Mitra" pitchFamily="2" charset="-78"/>
              </a:rPr>
              <a:t>   ب- مقوله بندی برحسب ترکیب کلمات:مثلا نوع افعال،صفات و...</a:t>
            </a:r>
          </a:p>
          <a:p>
            <a:pPr algn="r">
              <a:lnSpc>
                <a:spcPct val="90000"/>
              </a:lnSpc>
              <a:buFontTx/>
              <a:buNone/>
            </a:pPr>
            <a:r>
              <a:rPr lang="fa-IR" sz="2400" b="1" dirty="0" smtClean="0">
                <a:solidFill>
                  <a:srgbClr val="0070C0"/>
                </a:solidFill>
                <a:cs typeface="B Mitra" pitchFamily="2" charset="-78"/>
              </a:rPr>
              <a:t>   ج- مقوله بندی توصیفی:مثلا مقوله هایی که اختلالات گوناگون را طبقه بندی می کنند.</a:t>
            </a:r>
            <a:endParaRPr lang="en-US" sz="2400" b="1" dirty="0" smtClean="0">
              <a:solidFill>
                <a:srgbClr val="0070C0"/>
              </a:solidFill>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14400" y="0"/>
            <a:ext cx="7772400" cy="1143000"/>
          </a:xfrm>
        </p:spPr>
        <p:txBody>
          <a:bodyPr>
            <a:normAutofit/>
          </a:bodyPr>
          <a:lstStyle/>
          <a:p>
            <a:pPr algn="ctr"/>
            <a:r>
              <a:rPr lang="fa-IR" sz="2400" dirty="0" smtClean="0">
                <a:solidFill>
                  <a:srgbClr val="FF0000"/>
                </a:solidFill>
                <a:cs typeface="2  Titr" pitchFamily="2" charset="-78"/>
              </a:rPr>
              <a:t>روشهای مقوله بندی</a:t>
            </a:r>
            <a:endParaRPr lang="en-US" sz="2400" dirty="0" smtClean="0">
              <a:solidFill>
                <a:srgbClr val="FF0000"/>
              </a:solidFill>
              <a:cs typeface="2  Titr" pitchFamily="2" charset="-78"/>
            </a:endParaRPr>
          </a:p>
        </p:txBody>
      </p:sp>
      <p:sp>
        <p:nvSpPr>
          <p:cNvPr id="39939" name="Rectangle 3"/>
          <p:cNvSpPr>
            <a:spLocks noGrp="1" noChangeArrowheads="1"/>
          </p:cNvSpPr>
          <p:nvPr>
            <p:ph type="body" idx="1"/>
          </p:nvPr>
        </p:nvSpPr>
        <p:spPr>
          <a:xfrm>
            <a:off x="609600" y="1295400"/>
            <a:ext cx="8077200" cy="4724400"/>
          </a:xfrm>
        </p:spPr>
        <p:style>
          <a:lnRef idx="0">
            <a:scrgbClr r="0" g="0" b="0"/>
          </a:lnRef>
          <a:fillRef idx="1003">
            <a:schemeClr val="lt1"/>
          </a:fillRef>
          <a:effectRef idx="0">
            <a:scrgbClr r="0" g="0" b="0"/>
          </a:effectRef>
          <a:fontRef idx="major"/>
        </p:style>
        <p:txBody>
          <a:bodyPr>
            <a:normAutofit/>
          </a:bodyPr>
          <a:lstStyle/>
          <a:p>
            <a:pPr algn="r">
              <a:lnSpc>
                <a:spcPct val="90000"/>
              </a:lnSpc>
              <a:buNone/>
            </a:pPr>
            <a:endParaRPr lang="en-US" sz="2400" b="1" dirty="0" smtClean="0">
              <a:cs typeface="B Mitra" pitchFamily="2" charset="-78"/>
            </a:endParaRPr>
          </a:p>
          <a:p>
            <a:pPr algn="r">
              <a:lnSpc>
                <a:spcPct val="90000"/>
              </a:lnSpc>
              <a:buNone/>
            </a:pPr>
            <a:r>
              <a:rPr lang="fa-IR" sz="2400" b="1" dirty="0" smtClean="0">
                <a:solidFill>
                  <a:srgbClr val="0070C0"/>
                </a:solidFill>
                <a:cs typeface="B Mitra" pitchFamily="2" charset="-78"/>
              </a:rPr>
              <a:t>مقوله بندی می تواند به دو روش انجام شود:</a:t>
            </a:r>
          </a:p>
          <a:p>
            <a:pPr algn="r">
              <a:lnSpc>
                <a:spcPct val="90000"/>
              </a:lnSpc>
              <a:buFontTx/>
              <a:buNone/>
            </a:pPr>
            <a:r>
              <a:rPr lang="fa-IR" sz="2400" b="1" dirty="0" smtClean="0">
                <a:cs typeface="B Mitra" pitchFamily="2" charset="-78"/>
              </a:rPr>
              <a:t>1- از پیش تعیین شده(جعبه ای)</a:t>
            </a:r>
            <a:endParaRPr lang="en-US" sz="2400" b="1" dirty="0" smtClean="0">
              <a:cs typeface="B Mitra" pitchFamily="2" charset="-78"/>
            </a:endParaRPr>
          </a:p>
          <a:p>
            <a:pPr algn="r">
              <a:lnSpc>
                <a:spcPct val="90000"/>
              </a:lnSpc>
              <a:buFontTx/>
              <a:buNone/>
            </a:pPr>
            <a:r>
              <a:rPr lang="fa-IR" sz="2400" b="1" dirty="0" smtClean="0">
                <a:cs typeface="B Mitra" pitchFamily="2" charset="-78"/>
              </a:rPr>
              <a:t>    در این روش با توجه به فرضیات تحقیق،طبقات تعیین می گردند. گاهی اوقات برای این منظورازنتایج علمی دیگر استفاده می شود.  مثلا برای تحقیق پیرامون این فرضیه که ”کتابهای درسی به صورت یکسان به حقوق زنان و مردان پرداخته اند“با توجه به یافته های جامعه شناسی حقوق زنان و مردان به چندین مقوله تقسیم  می گردد ومحقق قبل از شروع تحلیل،طبقات را انتخاب و محتوای کتابهای درسی را براساس آنها تغییر داده و منظم می کند.</a:t>
            </a:r>
          </a:p>
          <a:p>
            <a:pPr algn="r">
              <a:lnSpc>
                <a:spcPct val="90000"/>
              </a:lnSpc>
              <a:buFontTx/>
              <a:buNone/>
            </a:pPr>
            <a:r>
              <a:rPr lang="fa-IR" sz="2400" b="1" dirty="0" smtClean="0">
                <a:cs typeface="B Mitra" pitchFamily="2" charset="-78"/>
              </a:rPr>
              <a:t>   مانند مثال  اسلاید بعدی</a:t>
            </a:r>
            <a:endParaRPr lang="en-US" sz="24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3" name="Rectangle 2"/>
          <p:cNvSpPr>
            <a:spLocks noGrp="1" noChangeArrowheads="1"/>
          </p:cNvSpPr>
          <p:nvPr>
            <p:ph type="title"/>
          </p:nvPr>
        </p:nvSpPr>
        <p:spPr/>
        <p:txBody>
          <a:bodyPr>
            <a:normAutofit/>
          </a:bodyPr>
          <a:lstStyle/>
          <a:p>
            <a:pPr algn="ctr"/>
            <a:r>
              <a:rPr lang="fa-IR" sz="2800" dirty="0" smtClean="0">
                <a:solidFill>
                  <a:srgbClr val="FF0000"/>
                </a:solidFill>
                <a:cs typeface="Titr" pitchFamily="2" charset="-78"/>
              </a:rPr>
              <a:t>مثال روش مقوله بندی </a:t>
            </a:r>
            <a:br>
              <a:rPr lang="fa-IR" sz="2800" dirty="0" smtClean="0">
                <a:solidFill>
                  <a:srgbClr val="FF0000"/>
                </a:solidFill>
                <a:cs typeface="Titr" pitchFamily="2" charset="-78"/>
              </a:rPr>
            </a:br>
            <a:r>
              <a:rPr lang="fa-IR" sz="2800" dirty="0" smtClean="0">
                <a:solidFill>
                  <a:srgbClr val="FF0000"/>
                </a:solidFill>
                <a:cs typeface="Titr" pitchFamily="2" charset="-78"/>
              </a:rPr>
              <a:t>از پیش تعیین شده(جعبه ای)</a:t>
            </a:r>
            <a:endParaRPr lang="en-US" sz="2800" dirty="0" smtClean="0">
              <a:solidFill>
                <a:srgbClr val="FF0000"/>
              </a:solidFill>
              <a:cs typeface="Titr" pitchFamily="2" charset="-78"/>
            </a:endParaRPr>
          </a:p>
        </p:txBody>
      </p:sp>
      <p:graphicFrame>
        <p:nvGraphicFramePr>
          <p:cNvPr id="2" name="Diagram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a:bodyPr>
          <a:lstStyle/>
          <a:p>
            <a:pPr algn="ctr"/>
            <a:r>
              <a:rPr lang="fa-IR" sz="2400" b="1" dirty="0" smtClean="0">
                <a:solidFill>
                  <a:srgbClr val="FF0000"/>
                </a:solidFill>
                <a:cs typeface="2  Titr" pitchFamily="2" charset="-78"/>
              </a:rPr>
              <a:t>روشهای مقوله بندی</a:t>
            </a:r>
            <a:endParaRPr lang="en-US" sz="2400" b="1" dirty="0" smtClean="0">
              <a:solidFill>
                <a:srgbClr val="FF0000"/>
              </a:solidFill>
              <a:cs typeface="2  Titr" pitchFamily="2" charset="-78"/>
            </a:endParaRPr>
          </a:p>
        </p:txBody>
      </p:sp>
      <p:sp>
        <p:nvSpPr>
          <p:cNvPr id="40963" name="Rectangle 3"/>
          <p:cNvSpPr>
            <a:spLocks noGrp="1" noChangeArrowheads="1"/>
          </p:cNvSpPr>
          <p:nvPr>
            <p:ph type="body" idx="1"/>
          </p:nvPr>
        </p:nvSpPr>
        <p:spPr/>
        <p:style>
          <a:lnRef idx="0">
            <a:scrgbClr r="0" g="0" b="0"/>
          </a:lnRef>
          <a:fillRef idx="1003">
            <a:schemeClr val="lt1"/>
          </a:fillRef>
          <a:effectRef idx="0">
            <a:scrgbClr r="0" g="0" b="0"/>
          </a:effectRef>
          <a:fontRef idx="major"/>
        </p:style>
        <p:txBody>
          <a:bodyPr>
            <a:normAutofit/>
          </a:bodyPr>
          <a:lstStyle/>
          <a:p>
            <a:pPr algn="r">
              <a:lnSpc>
                <a:spcPct val="90000"/>
              </a:lnSpc>
              <a:buFontTx/>
              <a:buNone/>
            </a:pPr>
            <a:r>
              <a:rPr lang="fa-IR" sz="2400" b="1" dirty="0" smtClean="0">
                <a:solidFill>
                  <a:srgbClr val="0070C0"/>
                </a:solidFill>
                <a:cs typeface="B Mitra" pitchFamily="2" charset="-78"/>
              </a:rPr>
              <a:t>2- روش انباشتی:</a:t>
            </a:r>
          </a:p>
          <a:p>
            <a:pPr algn="r">
              <a:lnSpc>
                <a:spcPct val="90000"/>
              </a:lnSpc>
              <a:buFontTx/>
              <a:buNone/>
            </a:pPr>
            <a:r>
              <a:rPr lang="fa-IR" sz="2400" b="1" dirty="0" smtClean="0">
                <a:solidFill>
                  <a:srgbClr val="0070C0"/>
                </a:solidFill>
                <a:cs typeface="B Mitra" pitchFamily="2" charset="-78"/>
              </a:rPr>
              <a:t>    در این روش شکل گیری طبقات به تدریج و از طریق گردآوری عناصر مشابه متن صورت می گیرد.به عبارت دیگر محقق ضمن کار بر روی محتوا و در برخورد با هر عنصر جدید،یک طبقه جدید تشکیل می دهد و عناصرمشابه را تحت آن عنوان سازماندهی می کند</a:t>
            </a:r>
            <a:r>
              <a:rPr lang="fa-IR" sz="2400" b="1" dirty="0" smtClean="0">
                <a:cs typeface="B Mitra" pitchFamily="2" charset="-78"/>
              </a:rPr>
              <a:t>.</a:t>
            </a:r>
          </a:p>
          <a:p>
            <a:pPr algn="r">
              <a:lnSpc>
                <a:spcPct val="90000"/>
              </a:lnSpc>
              <a:buFontTx/>
              <a:buNone/>
            </a:pPr>
            <a:endParaRPr lang="fa-IR" sz="2400" b="1" dirty="0" smtClean="0">
              <a:cs typeface="B Mitra" pitchFamily="2" charset="-78"/>
            </a:endParaRPr>
          </a:p>
          <a:p>
            <a:pPr algn="r">
              <a:lnSpc>
                <a:spcPct val="90000"/>
              </a:lnSpc>
              <a:buFontTx/>
              <a:buNone/>
            </a:pPr>
            <a:r>
              <a:rPr lang="fa-IR" sz="2400" b="1" dirty="0" smtClean="0">
                <a:cs typeface="B Mitra" pitchFamily="2" charset="-78"/>
              </a:rPr>
              <a:t>   مثلا برای تحقیق پیرامون این فرضیه که ”در کتابهای درسی از روشهای گوناگون برای القای ارزشهای دینی در دانش آموزان استفاده شده است“محقق شروع به تحلیل متن می نماید و با برخورد به اولین موردی که از روش مستقیم استفاده شده،مقوله مستقیم را تشکیل می دهد.و...</a:t>
            </a:r>
            <a:endParaRPr lang="en-US" sz="24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90600" y="228600"/>
            <a:ext cx="7772400" cy="685800"/>
          </a:xfrm>
        </p:spPr>
        <p:txBody>
          <a:bodyPr>
            <a:normAutofit/>
          </a:bodyPr>
          <a:lstStyle/>
          <a:p>
            <a:pPr algn="ctr"/>
            <a:r>
              <a:rPr lang="fa-IR" sz="2400" b="1" dirty="0" smtClean="0">
                <a:solidFill>
                  <a:srgbClr val="FF0000"/>
                </a:solidFill>
                <a:cs typeface="2  Titr" pitchFamily="2" charset="-78"/>
              </a:rPr>
              <a:t>اصول شکل گیری طبقات</a:t>
            </a:r>
            <a:endParaRPr lang="en-US" sz="2400" b="1" dirty="0" smtClean="0">
              <a:solidFill>
                <a:srgbClr val="FF0000"/>
              </a:solidFill>
              <a:cs typeface="2  Titr" pitchFamily="2" charset="-78"/>
            </a:endParaRPr>
          </a:p>
        </p:txBody>
      </p:sp>
      <p:sp>
        <p:nvSpPr>
          <p:cNvPr id="41987" name="Rectangle 3"/>
          <p:cNvSpPr>
            <a:spLocks noGrp="1" noChangeArrowheads="1"/>
          </p:cNvSpPr>
          <p:nvPr>
            <p:ph type="body" idx="1"/>
          </p:nvPr>
        </p:nvSpPr>
        <p:spPr>
          <a:xfrm>
            <a:off x="0" y="1143000"/>
            <a:ext cx="8697913" cy="4940300"/>
          </a:xfrm>
        </p:spPr>
        <p:style>
          <a:lnRef idx="0">
            <a:scrgbClr r="0" g="0" b="0"/>
          </a:lnRef>
          <a:fillRef idx="1003">
            <a:schemeClr val="lt1"/>
          </a:fillRef>
          <a:effectRef idx="0">
            <a:scrgbClr r="0" g="0" b="0"/>
          </a:effectRef>
          <a:fontRef idx="major"/>
        </p:style>
        <p:txBody>
          <a:bodyPr>
            <a:normAutofit lnSpcReduction="10000"/>
          </a:bodyPr>
          <a:lstStyle/>
          <a:p>
            <a:pPr algn="r">
              <a:lnSpc>
                <a:spcPct val="90000"/>
              </a:lnSpc>
              <a:buFontTx/>
              <a:buNone/>
            </a:pPr>
            <a:r>
              <a:rPr lang="fa-IR" sz="2800" b="1" dirty="0" smtClean="0">
                <a:cs typeface="B Mitra" pitchFamily="2" charset="-78"/>
              </a:rPr>
              <a:t>1-طبقات باید از فرضیات تحقیق ناشی شده و با اهداف آن مرتبط باشند.</a:t>
            </a:r>
          </a:p>
          <a:p>
            <a:pPr algn="r">
              <a:lnSpc>
                <a:spcPct val="90000"/>
              </a:lnSpc>
              <a:buFontTx/>
              <a:buNone/>
            </a:pPr>
            <a:r>
              <a:rPr lang="fa-IR" sz="2800" b="1" dirty="0" smtClean="0">
                <a:solidFill>
                  <a:srgbClr val="FF0000"/>
                </a:solidFill>
                <a:cs typeface="B Mitra" pitchFamily="2" charset="-78"/>
              </a:rPr>
              <a:t>2- طبقات باید جامع و مانع باشند.</a:t>
            </a:r>
          </a:p>
          <a:p>
            <a:pPr algn="r">
              <a:lnSpc>
                <a:spcPct val="90000"/>
              </a:lnSpc>
              <a:buFontTx/>
              <a:buNone/>
            </a:pPr>
            <a:r>
              <a:rPr lang="fa-IR" sz="2800" b="1" dirty="0" smtClean="0">
                <a:solidFill>
                  <a:srgbClr val="0070C0"/>
                </a:solidFill>
                <a:cs typeface="B Mitra" pitchFamily="2" charset="-78"/>
              </a:rPr>
              <a:t>3- بین عناصر گردآوری شده دریک طبقه باید همگونی وجود داشته باشد.یعنی طبقات طبق معیار واحدی شکل گرفته و منظم شوند.</a:t>
            </a:r>
          </a:p>
          <a:p>
            <a:pPr algn="r">
              <a:lnSpc>
                <a:spcPct val="90000"/>
              </a:lnSpc>
              <a:buFontTx/>
              <a:buNone/>
            </a:pPr>
            <a:r>
              <a:rPr lang="fa-IR" sz="2800" b="1" dirty="0" smtClean="0">
                <a:cs typeface="B Mitra" pitchFamily="2" charset="-78"/>
              </a:rPr>
              <a:t>4- طبقات باید بطور صریح تعریف شوند.صراحت طبقات وقتی میسر است که تاحدامکان هرطبقه را با تعریف دقیقی مشخص،وهمچنین نشانه ای که موجب می شود یک عنصر درآن قرارگیرد تبیین شود.</a:t>
            </a:r>
          </a:p>
          <a:p>
            <a:pPr algn="r">
              <a:lnSpc>
                <a:spcPct val="90000"/>
              </a:lnSpc>
              <a:buFontTx/>
              <a:buNone/>
            </a:pPr>
            <a:endParaRPr lang="fa-IR" sz="2800" b="1" dirty="0" smtClean="0">
              <a:cs typeface="B Mitra" pitchFamily="2" charset="-78"/>
            </a:endParaRPr>
          </a:p>
          <a:p>
            <a:pPr algn="r">
              <a:lnSpc>
                <a:spcPct val="90000"/>
              </a:lnSpc>
              <a:buFontTx/>
              <a:buNone/>
            </a:pPr>
            <a:r>
              <a:rPr lang="fa-IR" sz="2800" b="1" dirty="0" smtClean="0">
                <a:solidFill>
                  <a:srgbClr val="0070C0"/>
                </a:solidFill>
                <a:cs typeface="B Mitra" pitchFamily="2" charset="-78"/>
              </a:rPr>
              <a:t>   معمولا در مرحله کدگذاری مشخص می شود که یک طبقه تا چه میزان صریح و روشن تعریف شده است.درصورتی که این شرط رعایت نشود نمی توان از تحلیل گران متعدد برای کار طبقه بندی عناصر استفاده </a:t>
            </a:r>
            <a:r>
              <a:rPr lang="fa-IR" sz="2800" b="1" dirty="0" smtClean="0">
                <a:solidFill>
                  <a:srgbClr val="0070C0"/>
                </a:solidFill>
                <a:cs typeface="B Badr" pitchFamily="2" charset="-78"/>
              </a:rPr>
              <a:t>کرد.</a:t>
            </a:r>
            <a:endParaRPr lang="en-US" sz="2800" b="1" dirty="0" smtClean="0">
              <a:solidFill>
                <a:srgbClr val="0070C0"/>
              </a:solidFill>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352800" y="274638"/>
            <a:ext cx="5334000" cy="868362"/>
          </a:xfrm>
        </p:spPr>
        <p:txBody>
          <a:bodyPr>
            <a:normAutofit/>
          </a:bodyPr>
          <a:lstStyle/>
          <a:p>
            <a:pPr algn="ctr"/>
            <a:r>
              <a:rPr lang="fa-IR" sz="2400" dirty="0" smtClean="0">
                <a:solidFill>
                  <a:srgbClr val="FF0000"/>
                </a:solidFill>
                <a:cs typeface="2  Titr" pitchFamily="2" charset="-78"/>
              </a:rPr>
              <a:t>تعداد طبقات (مقوله ها)</a:t>
            </a:r>
            <a:endParaRPr lang="en-US" sz="2400" dirty="0" smtClean="0">
              <a:solidFill>
                <a:srgbClr val="FF0000"/>
              </a:solidFill>
              <a:cs typeface="2  Titr" pitchFamily="2" charset="-78"/>
            </a:endParaRPr>
          </a:p>
        </p:txBody>
      </p:sp>
      <p:sp>
        <p:nvSpPr>
          <p:cNvPr id="43011" name="Rectangle 3"/>
          <p:cNvSpPr>
            <a:spLocks noGrp="1" noChangeArrowheads="1"/>
          </p:cNvSpPr>
          <p:nvPr>
            <p:ph type="body" idx="1"/>
          </p:nvPr>
        </p:nvSpPr>
        <p:spPr>
          <a:xfrm>
            <a:off x="539750" y="1219201"/>
            <a:ext cx="8229600" cy="4935538"/>
          </a:xfrm>
        </p:spPr>
        <p:style>
          <a:lnRef idx="0">
            <a:scrgbClr r="0" g="0" b="0"/>
          </a:lnRef>
          <a:fillRef idx="1003">
            <a:schemeClr val="lt1"/>
          </a:fillRef>
          <a:effectRef idx="0">
            <a:scrgbClr r="0" g="0" b="0"/>
          </a:effectRef>
          <a:fontRef idx="major"/>
        </p:style>
        <p:txBody>
          <a:bodyPr>
            <a:normAutofit fontScale="92500" lnSpcReduction="10000"/>
          </a:bodyPr>
          <a:lstStyle/>
          <a:p>
            <a:pPr algn="r">
              <a:lnSpc>
                <a:spcPct val="80000"/>
              </a:lnSpc>
              <a:buNone/>
            </a:pPr>
            <a:endParaRPr lang="fa-IR" sz="2400" b="1" dirty="0" smtClean="0">
              <a:cs typeface="B Badr" pitchFamily="2" charset="-78"/>
            </a:endParaRPr>
          </a:p>
          <a:p>
            <a:pPr algn="r">
              <a:lnSpc>
                <a:spcPct val="150000"/>
              </a:lnSpc>
              <a:buNone/>
            </a:pPr>
            <a:r>
              <a:rPr lang="fa-IR" sz="2400" b="1" dirty="0" smtClean="0">
                <a:cs typeface="B Mitra" pitchFamily="2" charset="-78"/>
              </a:rPr>
              <a:t>معمولا در یک طبقه بندی امکان افزایش و یا کاهش طبقات وجود دارد.با جزئی تر کردن طبقات می توان تعداد آنها را افزایش داد وبا این کار،امکان مقایسه های بیشتری برای محقق بوجود می آید.بنابراین می تواند فرضیات بیشتری را نیز بیازماید.</a:t>
            </a:r>
          </a:p>
          <a:p>
            <a:pPr algn="r">
              <a:lnSpc>
                <a:spcPct val="150000"/>
              </a:lnSpc>
              <a:buNone/>
            </a:pPr>
            <a:r>
              <a:rPr lang="fa-IR" sz="2400" b="1" dirty="0" smtClean="0">
                <a:cs typeface="B Mitra" pitchFamily="2" charset="-78"/>
              </a:rPr>
              <a:t>در مواردی ممکن است طبقات آنقدر کوچک شوند که در برخی از آنها فقط یک عنصر قرارگیردو یا آنکه اصلا عنصری در آن قرار نگیرد.</a:t>
            </a:r>
          </a:p>
          <a:p>
            <a:pPr algn="r">
              <a:lnSpc>
                <a:spcPct val="150000"/>
              </a:lnSpc>
              <a:buNone/>
            </a:pPr>
            <a:r>
              <a:rPr lang="fa-IR" sz="2400" b="1" dirty="0" smtClean="0">
                <a:solidFill>
                  <a:srgbClr val="0070C0"/>
                </a:solidFill>
                <a:cs typeface="B Mitra" pitchFamily="2" charset="-78"/>
              </a:rPr>
              <a:t>تصمیم گیری در مورد تعداد طبقه ها بستگی به سه عنصردارد</a:t>
            </a:r>
            <a:r>
              <a:rPr lang="fa-IR" sz="2400" b="1" dirty="0" smtClean="0">
                <a:solidFill>
                  <a:srgbClr val="FF0000"/>
                </a:solidFill>
                <a:cs typeface="B Mitra" pitchFamily="2" charset="-78"/>
              </a:rPr>
              <a:t>:    1- فرضیات تحقیق</a:t>
            </a:r>
          </a:p>
          <a:p>
            <a:pPr algn="r">
              <a:lnSpc>
                <a:spcPct val="150000"/>
              </a:lnSpc>
              <a:buFontTx/>
              <a:buNone/>
            </a:pPr>
            <a:r>
              <a:rPr lang="fa-IR" sz="2400" b="1" dirty="0" smtClean="0">
                <a:solidFill>
                  <a:srgbClr val="FF0000"/>
                </a:solidFill>
                <a:cs typeface="B Mitra" pitchFamily="2" charset="-78"/>
              </a:rPr>
              <a:t>   2- مدارک مورد تحلیل   </a:t>
            </a:r>
          </a:p>
          <a:p>
            <a:pPr algn="r">
              <a:lnSpc>
                <a:spcPct val="150000"/>
              </a:lnSpc>
              <a:buFontTx/>
              <a:buNone/>
            </a:pPr>
            <a:r>
              <a:rPr lang="fa-IR" sz="2400" b="1" dirty="0" smtClean="0">
                <a:solidFill>
                  <a:srgbClr val="FF0000"/>
                </a:solidFill>
                <a:cs typeface="B Mitra" pitchFamily="2" charset="-78"/>
              </a:rPr>
              <a:t>   3- روش آزمون فرضیات</a:t>
            </a:r>
            <a:endParaRPr lang="en-US" sz="2400" b="1" dirty="0" smtClean="0">
              <a:solidFill>
                <a:srgbClr val="FF0000"/>
              </a:solidFill>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00042"/>
            <a:ext cx="8458200" cy="5626121"/>
          </a:xfrm>
        </p:spPr>
        <p:style>
          <a:lnRef idx="2">
            <a:schemeClr val="dk1"/>
          </a:lnRef>
          <a:fillRef idx="1">
            <a:schemeClr val="lt1"/>
          </a:fillRef>
          <a:effectRef idx="0">
            <a:schemeClr val="dk1"/>
          </a:effectRef>
          <a:fontRef idx="minor">
            <a:schemeClr val="dk1"/>
          </a:fontRef>
        </p:style>
        <p:txBody>
          <a:bodyPr>
            <a:normAutofit/>
          </a:bodyPr>
          <a:lstStyle/>
          <a:p>
            <a:pPr algn="justLow">
              <a:buNone/>
            </a:pPr>
            <a:r>
              <a:rPr lang="fa-IR" sz="2800" b="1" dirty="0" smtClean="0">
                <a:solidFill>
                  <a:srgbClr val="FF0000"/>
                </a:solidFill>
                <a:cs typeface="B Titr" pitchFamily="2" charset="-78"/>
              </a:rPr>
              <a:t>          1-  مقدمه:                                            </a:t>
            </a:r>
            <a:endParaRPr lang="fa-IR" sz="2800" dirty="0" smtClean="0">
              <a:cs typeface="Zar" pitchFamily="2" charset="-78"/>
            </a:endParaRPr>
          </a:p>
          <a:p>
            <a:pPr lvl="1" algn="r" rtl="1">
              <a:buNone/>
            </a:pPr>
            <a:r>
              <a:rPr lang="fa-IR" sz="2800" dirty="0" smtClean="0">
                <a:cs typeface="2  Koodak" pitchFamily="2" charset="-78"/>
              </a:rPr>
              <a:t>خصوصیات </a:t>
            </a:r>
            <a:r>
              <a:rPr lang="fa-IR" sz="2800" dirty="0">
                <a:cs typeface="2  Koodak" pitchFamily="2" charset="-78"/>
              </a:rPr>
              <a:t>فردی واجتماعی شخص شونده یاخواننده(دریافت کننده پیام(</a:t>
            </a:r>
            <a:r>
              <a:rPr lang="en-US" sz="2800" dirty="0">
                <a:cs typeface="2  Koodak" pitchFamily="2" charset="-78"/>
              </a:rPr>
              <a:t>Recipient</a:t>
            </a:r>
            <a:r>
              <a:rPr lang="fa-IR" sz="2800" dirty="0">
                <a:cs typeface="2  Koodak" pitchFamily="2" charset="-78"/>
              </a:rPr>
              <a:t>)معمولاًبرروی ادراک او ازگفته یانوشته یا هرنوع پیام یا محتواهای تبادل نظرات تاثیرمی گذارد. لذا نمی توان به سادگی بطوربین ذهنی به استنباطها وتحلیلهای افراد از صحبتها و نوشته ها ودیگرمحتواها اعتماد نمود</a:t>
            </a:r>
            <a:r>
              <a:rPr lang="fa-IR" sz="2800" dirty="0" smtClean="0">
                <a:cs typeface="2  Koodak" pitchFamily="2" charset="-78"/>
              </a:rPr>
              <a:t>.</a:t>
            </a:r>
          </a:p>
          <a:p>
            <a:pPr lvl="1" algn="r" rtl="1">
              <a:buNone/>
            </a:pPr>
            <a:endParaRPr lang="fa-IR" sz="2800" dirty="0">
              <a:cs typeface="2  Koodak" pitchFamily="2" charset="-78"/>
            </a:endParaRPr>
          </a:p>
          <a:p>
            <a:pPr lvl="1" algn="r" rtl="1">
              <a:buNone/>
            </a:pPr>
            <a:r>
              <a:rPr lang="fa-IR" sz="2800" dirty="0">
                <a:solidFill>
                  <a:srgbClr val="FF0000"/>
                </a:solidFill>
                <a:cs typeface="2  Koodak" pitchFamily="2" charset="-78"/>
              </a:rPr>
              <a:t>پس باید به دنبال ضوابط وروشی گشت که ازطریق آن بتوان به طور قابل اعتماد محتواها را تحلیل نمود. ازهمین جا می توان تعریف تکنیک محتوا را بدست آورد.</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9" name="Rectangle 2"/>
          <p:cNvSpPr>
            <a:spLocks noGrp="1" noChangeArrowheads="1"/>
          </p:cNvSpPr>
          <p:nvPr>
            <p:ph type="title"/>
          </p:nvPr>
        </p:nvSpPr>
        <p:spPr>
          <a:xfrm>
            <a:off x="3276600" y="274638"/>
            <a:ext cx="5410200" cy="944562"/>
          </a:xfrm>
        </p:spPr>
        <p:txBody>
          <a:bodyPr>
            <a:normAutofit/>
          </a:bodyPr>
          <a:lstStyle/>
          <a:p>
            <a:pPr algn="ctr"/>
            <a:r>
              <a:rPr lang="fa-IR" sz="2400" dirty="0" smtClean="0">
                <a:solidFill>
                  <a:srgbClr val="FF0000"/>
                </a:solidFill>
                <a:cs typeface="2  Titr" pitchFamily="2" charset="-78"/>
              </a:rPr>
              <a:t>5-2-2-انتخاب واحد محتوا</a:t>
            </a:r>
            <a:endParaRPr lang="en-US" sz="2400" dirty="0" smtClean="0">
              <a:solidFill>
                <a:srgbClr val="FF0000"/>
              </a:solidFill>
              <a:cs typeface="2  Titr" pitchFamily="2" charset="-78"/>
            </a:endParaRPr>
          </a:p>
        </p:txBody>
      </p:sp>
      <p:graphicFrame>
        <p:nvGraphicFramePr>
          <p:cNvPr id="2" name="Diagram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1150938" y="214313"/>
            <a:ext cx="7793037" cy="852487"/>
          </a:xfrm>
        </p:spPr>
        <p:txBody>
          <a:bodyPr/>
          <a:lstStyle/>
          <a:p>
            <a:pPr eaLnBrk="1" hangingPunct="1"/>
            <a:r>
              <a:rPr lang="en-US" sz="3200" dirty="0" smtClean="0">
                <a:solidFill>
                  <a:srgbClr val="FF0000"/>
                </a:solidFill>
              </a:rPr>
              <a:t>Unit of Analysis?</a:t>
            </a:r>
          </a:p>
        </p:txBody>
      </p:sp>
      <p:sp>
        <p:nvSpPr>
          <p:cNvPr id="95235" name="Rectangle 3"/>
          <p:cNvSpPr>
            <a:spLocks noGrp="1" noChangeArrowheads="1"/>
          </p:cNvSpPr>
          <p:nvPr>
            <p:ph type="body" idx="1"/>
          </p:nvPr>
        </p:nvSpPr>
        <p:spPr>
          <a:xfrm>
            <a:off x="381000" y="1143000"/>
            <a:ext cx="8574088" cy="4989513"/>
          </a:xfrm>
        </p:spPr>
        <p:txBody>
          <a:bodyPr/>
          <a:lstStyle/>
          <a:p>
            <a:pPr eaLnBrk="1" hangingPunct="1"/>
            <a:endParaRPr lang="en-US" sz="2000" dirty="0" smtClean="0"/>
          </a:p>
          <a:p>
            <a:pPr eaLnBrk="1" hangingPunct="1"/>
            <a:endParaRPr lang="en-US" sz="2000" dirty="0" smtClean="0"/>
          </a:p>
          <a:p>
            <a:pPr eaLnBrk="1" hangingPunct="1"/>
            <a:r>
              <a:rPr lang="en-US" sz="2800" dirty="0" smtClean="0"/>
              <a:t>Words</a:t>
            </a:r>
          </a:p>
          <a:p>
            <a:pPr eaLnBrk="1" hangingPunct="1"/>
            <a:r>
              <a:rPr lang="en-US" sz="2800" dirty="0" smtClean="0"/>
              <a:t>Phrases</a:t>
            </a:r>
          </a:p>
          <a:p>
            <a:pPr eaLnBrk="1" hangingPunct="1"/>
            <a:r>
              <a:rPr lang="en-US" sz="2800" dirty="0" smtClean="0"/>
              <a:t>Sentences</a:t>
            </a:r>
          </a:p>
          <a:p>
            <a:pPr eaLnBrk="1" hangingPunct="1"/>
            <a:r>
              <a:rPr lang="en-US" sz="2800" dirty="0" smtClean="0"/>
              <a:t>Paragraphs</a:t>
            </a:r>
          </a:p>
          <a:p>
            <a:pPr eaLnBrk="1" hangingPunct="1"/>
            <a:r>
              <a:rPr lang="en-US" sz="2800" dirty="0" smtClean="0"/>
              <a:t>Blog entries</a:t>
            </a:r>
          </a:p>
          <a:p>
            <a:pPr eaLnBrk="1" hangingPunct="1"/>
            <a:r>
              <a:rPr lang="en-US" sz="2800" dirty="0" smtClean="0"/>
              <a:t>Video segments</a:t>
            </a:r>
          </a:p>
          <a:p>
            <a:pPr eaLnBrk="1" hangingPunct="1"/>
            <a:r>
              <a:rPr lang="en-US" sz="2800" dirty="0" smtClean="0"/>
              <a:t>Picture…</a:t>
            </a:r>
          </a:p>
          <a:p>
            <a:pPr eaLnBrk="1" hangingPunct="1"/>
            <a:r>
              <a:rPr lang="en-US" sz="2800" dirty="0" smtClean="0"/>
              <a:t>Smile…</a:t>
            </a:r>
          </a:p>
        </p:txBody>
      </p:sp>
      <p:sp>
        <p:nvSpPr>
          <p:cNvPr id="6" name="Footer Placeholder 5"/>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5235">
                                            <p:txEl>
                                              <p:pRg st="2" end="2"/>
                                            </p:txEl>
                                          </p:spTgt>
                                        </p:tgtEl>
                                        <p:attrNameLst>
                                          <p:attrName>style.visibility</p:attrName>
                                        </p:attrNameLst>
                                      </p:cBhvr>
                                      <p:to>
                                        <p:strVal val="visible"/>
                                      </p:to>
                                    </p:set>
                                    <p:anim calcmode="lin" valueType="num">
                                      <p:cBhvr additive="base">
                                        <p:cTn id="7" dur="500" fill="hold"/>
                                        <p:tgtEl>
                                          <p:spTgt spid="9523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52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5">
                                            <p:txEl>
                                              <p:pRg st="3" end="3"/>
                                            </p:txEl>
                                          </p:spTgt>
                                        </p:tgtEl>
                                        <p:attrNameLst>
                                          <p:attrName>style.visibility</p:attrName>
                                        </p:attrNameLst>
                                      </p:cBhvr>
                                      <p:to>
                                        <p:strVal val="visible"/>
                                      </p:to>
                                    </p:set>
                                    <p:anim calcmode="lin" valueType="num">
                                      <p:cBhvr additive="base">
                                        <p:cTn id="13" dur="500" fill="hold"/>
                                        <p:tgtEl>
                                          <p:spTgt spid="9523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52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5235">
                                            <p:txEl>
                                              <p:pRg st="4" end="4"/>
                                            </p:txEl>
                                          </p:spTgt>
                                        </p:tgtEl>
                                        <p:attrNameLst>
                                          <p:attrName>style.visibility</p:attrName>
                                        </p:attrNameLst>
                                      </p:cBhvr>
                                      <p:to>
                                        <p:strVal val="visible"/>
                                      </p:to>
                                    </p:set>
                                    <p:anim calcmode="lin" valueType="num">
                                      <p:cBhvr additive="base">
                                        <p:cTn id="19" dur="500" fill="hold"/>
                                        <p:tgtEl>
                                          <p:spTgt spid="9523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52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5235">
                                            <p:txEl>
                                              <p:pRg st="5" end="5"/>
                                            </p:txEl>
                                          </p:spTgt>
                                        </p:tgtEl>
                                        <p:attrNameLst>
                                          <p:attrName>style.visibility</p:attrName>
                                        </p:attrNameLst>
                                      </p:cBhvr>
                                      <p:to>
                                        <p:strVal val="visible"/>
                                      </p:to>
                                    </p:set>
                                    <p:anim calcmode="lin" valueType="num">
                                      <p:cBhvr additive="base">
                                        <p:cTn id="25" dur="500" fill="hold"/>
                                        <p:tgtEl>
                                          <p:spTgt spid="9523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52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5235">
                                            <p:txEl>
                                              <p:pRg st="6" end="6"/>
                                            </p:txEl>
                                          </p:spTgt>
                                        </p:tgtEl>
                                        <p:attrNameLst>
                                          <p:attrName>style.visibility</p:attrName>
                                        </p:attrNameLst>
                                      </p:cBhvr>
                                      <p:to>
                                        <p:strVal val="visible"/>
                                      </p:to>
                                    </p:set>
                                    <p:anim calcmode="lin" valueType="num">
                                      <p:cBhvr additive="base">
                                        <p:cTn id="31" dur="500" fill="hold"/>
                                        <p:tgtEl>
                                          <p:spTgt spid="9523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52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5235">
                                            <p:txEl>
                                              <p:pRg st="7" end="7"/>
                                            </p:txEl>
                                          </p:spTgt>
                                        </p:tgtEl>
                                        <p:attrNameLst>
                                          <p:attrName>style.visibility</p:attrName>
                                        </p:attrNameLst>
                                      </p:cBhvr>
                                      <p:to>
                                        <p:strVal val="visible"/>
                                      </p:to>
                                    </p:set>
                                    <p:anim calcmode="lin" valueType="num">
                                      <p:cBhvr additive="base">
                                        <p:cTn id="37" dur="500" fill="hold"/>
                                        <p:tgtEl>
                                          <p:spTgt spid="9523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523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5235">
                                            <p:txEl>
                                              <p:pRg st="8" end="8"/>
                                            </p:txEl>
                                          </p:spTgt>
                                        </p:tgtEl>
                                        <p:attrNameLst>
                                          <p:attrName>style.visibility</p:attrName>
                                        </p:attrNameLst>
                                      </p:cBhvr>
                                      <p:to>
                                        <p:strVal val="visible"/>
                                      </p:to>
                                    </p:set>
                                    <p:anim calcmode="lin" valueType="num">
                                      <p:cBhvr additive="base">
                                        <p:cTn id="43" dur="500" fill="hold"/>
                                        <p:tgtEl>
                                          <p:spTgt spid="9523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523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5235">
                                            <p:txEl>
                                              <p:pRg st="9" end="9"/>
                                            </p:txEl>
                                          </p:spTgt>
                                        </p:tgtEl>
                                        <p:attrNameLst>
                                          <p:attrName>style.visibility</p:attrName>
                                        </p:attrNameLst>
                                      </p:cBhvr>
                                      <p:to>
                                        <p:strVal val="visible"/>
                                      </p:to>
                                    </p:set>
                                    <p:anim calcmode="lin" valueType="num">
                                      <p:cBhvr additive="base">
                                        <p:cTn id="49" dur="500" fill="hold"/>
                                        <p:tgtEl>
                                          <p:spTgt spid="95235">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523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971800" y="76200"/>
            <a:ext cx="5715000" cy="1143000"/>
          </a:xfrm>
        </p:spPr>
        <p:txBody>
          <a:bodyPr>
            <a:normAutofit/>
          </a:bodyPr>
          <a:lstStyle/>
          <a:p>
            <a:pPr algn="ctr"/>
            <a:r>
              <a:rPr lang="fa-IR" sz="2400" dirty="0" smtClean="0">
                <a:solidFill>
                  <a:srgbClr val="FF0000"/>
                </a:solidFill>
                <a:cs typeface="2  Titr" pitchFamily="2" charset="-78"/>
              </a:rPr>
              <a:t>5-2-3- انتخاب روش شمارش</a:t>
            </a:r>
            <a:endParaRPr lang="en-US" sz="2400" dirty="0" smtClean="0">
              <a:solidFill>
                <a:srgbClr val="FF0000"/>
              </a:solidFill>
              <a:cs typeface="2  Titr" pitchFamily="2" charset="-78"/>
            </a:endParaRPr>
          </a:p>
        </p:txBody>
      </p:sp>
      <p:sp>
        <p:nvSpPr>
          <p:cNvPr id="44035" name="Rectangle 3"/>
          <p:cNvSpPr>
            <a:spLocks noGrp="1" noChangeArrowheads="1"/>
          </p:cNvSpPr>
          <p:nvPr>
            <p:ph type="body" idx="1"/>
          </p:nvPr>
        </p:nvSpPr>
        <p:spPr>
          <a:xfrm>
            <a:off x="381000" y="1447800"/>
            <a:ext cx="8305800" cy="4572000"/>
          </a:xfrm>
        </p:spPr>
        <p:style>
          <a:lnRef idx="0">
            <a:scrgbClr r="0" g="0" b="0"/>
          </a:lnRef>
          <a:fillRef idx="1003">
            <a:schemeClr val="lt1"/>
          </a:fillRef>
          <a:effectRef idx="0">
            <a:scrgbClr r="0" g="0" b="0"/>
          </a:effectRef>
          <a:fontRef idx="major"/>
        </p:style>
        <p:txBody>
          <a:bodyPr>
            <a:normAutofit/>
          </a:bodyPr>
          <a:lstStyle/>
          <a:p>
            <a:pPr algn="r">
              <a:lnSpc>
                <a:spcPct val="90000"/>
              </a:lnSpc>
              <a:buNone/>
            </a:pPr>
            <a:r>
              <a:rPr lang="fa-IR" sz="2800" dirty="0" smtClean="0">
                <a:cs typeface="B Mitra" pitchFamily="2" charset="-78"/>
              </a:rPr>
              <a:t>در مرحله انتخاب محتوامحقق مشخص می کندکه چه چیزی باید رمزگذاری شود و در این مرحله می گوید چگونه باید رمزگذاری شود.گاهی واحدثبت و واحدشمارش یکی است. مثلا در تحلیل یک سریال تلویزیونی ابتدا شغل هرشخصیتی ثبت گردد وسپس نتایج به شکل فراوانی نسبی انواع مشاغل ارائه شود.</a:t>
            </a:r>
          </a:p>
          <a:p>
            <a:pPr algn="r">
              <a:lnSpc>
                <a:spcPct val="90000"/>
              </a:lnSpc>
              <a:buNone/>
            </a:pPr>
            <a:endParaRPr lang="en-US" sz="2800" dirty="0" smtClean="0">
              <a:cs typeface="B Mitra" pitchFamily="2" charset="-78"/>
            </a:endParaRPr>
          </a:p>
          <a:p>
            <a:pPr algn="r">
              <a:lnSpc>
                <a:spcPct val="90000"/>
              </a:lnSpc>
              <a:buNone/>
            </a:pPr>
            <a:r>
              <a:rPr lang="fa-IR" sz="2800" dirty="0" smtClean="0">
                <a:solidFill>
                  <a:srgbClr val="0070C0"/>
                </a:solidFill>
                <a:cs typeface="B Mitra" pitchFamily="2" charset="-78"/>
              </a:rPr>
              <a:t>در حالی که امکان دارد واحدهای ثبت و شمارش متفاوت باشند.مثلا شغل هر شخصیت در ابتدا ثبت شود و نتایج برحسب تعداد صحنه هایی که هرکدام از شغلها ظاهر می شوند گزارش شود.از این رو صحنه ای که در آن سه زن خانه دار نقش ایفا می کنند فقط یک مرتبه به حساب می آید.همچنین شخصیتی که در پنج صحنه حضور  می یابد پنج مرتبه محاسبه می گردد</a:t>
            </a:r>
            <a:r>
              <a:rPr lang="fa-IR" sz="2400" dirty="0" smtClean="0">
                <a:solidFill>
                  <a:srgbClr val="0070C0"/>
                </a:solidFill>
                <a:cs typeface="B Badr" pitchFamily="2" charset="-78"/>
              </a:rPr>
              <a:t>.</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2"/>
          <p:cNvSpPr>
            <a:spLocks noGrp="1" noChangeArrowheads="1"/>
          </p:cNvSpPr>
          <p:nvPr>
            <p:ph type="title"/>
          </p:nvPr>
        </p:nvSpPr>
        <p:spPr/>
        <p:txBody>
          <a:bodyPr>
            <a:normAutofit/>
          </a:bodyPr>
          <a:lstStyle/>
          <a:p>
            <a:pPr algn="ctr"/>
            <a:r>
              <a:rPr lang="fa-IR" sz="2000" b="1" dirty="0" smtClean="0">
                <a:solidFill>
                  <a:srgbClr val="FF0000"/>
                </a:solidFill>
                <a:cs typeface="2  Titr" pitchFamily="2" charset="-78"/>
              </a:rPr>
              <a:t>انواع روش شمارش</a:t>
            </a:r>
            <a:endParaRPr lang="en-US" sz="2000" b="1" dirty="0" smtClean="0">
              <a:solidFill>
                <a:srgbClr val="FF0000"/>
              </a:solidFill>
              <a:cs typeface="2  Titr" pitchFamily="2" charset="-78"/>
            </a:endParaRPr>
          </a:p>
        </p:txBody>
      </p:sp>
      <p:graphicFrame>
        <p:nvGraphicFramePr>
          <p:cNvPr id="2" name="Diagram 1"/>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pPr>
              <a:defRPr/>
            </a:pPr>
            <a:r>
              <a:rPr lang="en-US" smtClean="0"/>
              <a:t>© irmgn.ir</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14600" y="152400"/>
            <a:ext cx="6172200" cy="990600"/>
          </a:xfrm>
        </p:spPr>
        <p:txBody>
          <a:bodyPr>
            <a:normAutofit/>
          </a:bodyPr>
          <a:lstStyle/>
          <a:p>
            <a:pPr algn="ctr"/>
            <a:r>
              <a:rPr lang="fa-IR" sz="2000" dirty="0" smtClean="0">
                <a:solidFill>
                  <a:srgbClr val="FF0000"/>
                </a:solidFill>
                <a:cs typeface="2  Titr" pitchFamily="2" charset="-78"/>
              </a:rPr>
              <a:t>انواع روش شمارش</a:t>
            </a:r>
            <a:endParaRPr lang="en-US" sz="2000" dirty="0" smtClean="0">
              <a:solidFill>
                <a:srgbClr val="FF0000"/>
              </a:solidFill>
              <a:cs typeface="2  Titr" pitchFamily="2" charset="-78"/>
            </a:endParaRPr>
          </a:p>
        </p:txBody>
      </p:sp>
      <p:sp>
        <p:nvSpPr>
          <p:cNvPr id="45059" name="Rectangle 3"/>
          <p:cNvSpPr>
            <a:spLocks noGrp="1" noChangeArrowheads="1"/>
          </p:cNvSpPr>
          <p:nvPr>
            <p:ph type="body" idx="1"/>
          </p:nvPr>
        </p:nvSpPr>
        <p:spPr>
          <a:xfrm>
            <a:off x="152400" y="1390650"/>
            <a:ext cx="8472488" cy="4857750"/>
          </a:xfrm>
        </p:spPr>
        <p:style>
          <a:lnRef idx="0">
            <a:scrgbClr r="0" g="0" b="0"/>
          </a:lnRef>
          <a:fillRef idx="1003">
            <a:schemeClr val="lt1"/>
          </a:fillRef>
          <a:effectRef idx="0">
            <a:scrgbClr r="0" g="0" b="0"/>
          </a:effectRef>
          <a:fontRef idx="major"/>
        </p:style>
        <p:txBody>
          <a:bodyPr>
            <a:noAutofit/>
          </a:bodyPr>
          <a:lstStyle/>
          <a:p>
            <a:pPr algn="r">
              <a:lnSpc>
                <a:spcPct val="80000"/>
              </a:lnSpc>
              <a:buFontTx/>
              <a:buNone/>
            </a:pPr>
            <a:r>
              <a:rPr lang="fa-IR" sz="2800" b="1" dirty="0" smtClean="0">
                <a:solidFill>
                  <a:srgbClr val="0070C0"/>
                </a:solidFill>
                <a:cs typeface="B Mitra" pitchFamily="2" charset="-78"/>
              </a:rPr>
              <a:t>1- وجود یا عدم وجود: </a:t>
            </a:r>
            <a:r>
              <a:rPr lang="fa-IR" sz="2800" b="1" dirty="0" smtClean="0">
                <a:cs typeface="B Mitra" pitchFamily="2" charset="-78"/>
              </a:rPr>
              <a:t>گاهی اوقات تنها بودن یا نبودن عناصری دریک اثر صرف نظر از تکرار یا شدت آن برای محقق مهم است.دراین صورت به وجود یاعدم وجود آن عناصر نمره تعلق می گیرد.</a:t>
            </a:r>
          </a:p>
          <a:p>
            <a:pPr algn="r">
              <a:lnSpc>
                <a:spcPct val="80000"/>
              </a:lnSpc>
              <a:buFontTx/>
              <a:buNone/>
            </a:pPr>
            <a:r>
              <a:rPr lang="fa-IR" sz="2800" b="1" dirty="0" smtClean="0">
                <a:solidFill>
                  <a:srgbClr val="0070C0"/>
                </a:solidFill>
                <a:cs typeface="B Mitra" pitchFamily="2" charset="-78"/>
              </a:rPr>
              <a:t>2- فراوانی: </a:t>
            </a:r>
            <a:r>
              <a:rPr lang="fa-IR" sz="2800" b="1" dirty="0" smtClean="0">
                <a:cs typeface="B Mitra" pitchFamily="2" charset="-78"/>
              </a:rPr>
              <a:t>یکی از پرکاربردترین روشهای شمارش فراوانی تکرار یک عنصر است.در این روش فرض براین است که تکرار یک عنصر نشانه اهمیت آن است وهمه عناصر دارای اهمیت یکسان می باشند.</a:t>
            </a:r>
          </a:p>
          <a:p>
            <a:pPr algn="r">
              <a:lnSpc>
                <a:spcPct val="80000"/>
              </a:lnSpc>
              <a:buFontTx/>
              <a:buNone/>
            </a:pPr>
            <a:r>
              <a:rPr lang="fa-IR" sz="2800" b="1" dirty="0" smtClean="0">
                <a:solidFill>
                  <a:srgbClr val="0070C0"/>
                </a:solidFill>
                <a:cs typeface="B Mitra" pitchFamily="2" charset="-78"/>
              </a:rPr>
              <a:t>3- ضریب دهی: </a:t>
            </a:r>
            <a:r>
              <a:rPr lang="fa-IR" sz="2800" b="1" dirty="0" smtClean="0">
                <a:cs typeface="B Mitra" pitchFamily="2" charset="-78"/>
              </a:rPr>
              <a:t>در مواردی که عناصر اهمیت متفاوتی دارند باید ضمن محاسبه فراوانی هرعنصر،ضرایبی نیز برای آن در نظر گرفت.</a:t>
            </a:r>
          </a:p>
          <a:p>
            <a:pPr algn="r">
              <a:lnSpc>
                <a:spcPct val="80000"/>
              </a:lnSpc>
              <a:buFontTx/>
              <a:buNone/>
            </a:pPr>
            <a:r>
              <a:rPr lang="fa-IR" sz="2800" b="1" dirty="0" smtClean="0">
                <a:solidFill>
                  <a:srgbClr val="0070C0"/>
                </a:solidFill>
                <a:cs typeface="B Mitra" pitchFamily="2" charset="-78"/>
              </a:rPr>
              <a:t>4- شدت: </a:t>
            </a:r>
            <a:r>
              <a:rPr lang="fa-IR" sz="2800" b="1" dirty="0" smtClean="0">
                <a:cs typeface="B Mitra" pitchFamily="2" charset="-78"/>
              </a:rPr>
              <a:t>در مواردی ممکن است یک عنصر با درجات متفاوتی از شدت ظاهر شود.دراین موارد هرعنصر براساس شدت ظهور نمره می گیرد. </a:t>
            </a:r>
            <a:endParaRPr lang="en-US" sz="28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886200" y="76200"/>
            <a:ext cx="4800600" cy="685800"/>
          </a:xfrm>
        </p:spPr>
        <p:txBody>
          <a:bodyPr>
            <a:normAutofit/>
          </a:bodyPr>
          <a:lstStyle/>
          <a:p>
            <a:pPr algn="ctr"/>
            <a:r>
              <a:rPr lang="fa-IR" sz="2400" b="1" dirty="0" smtClean="0">
                <a:solidFill>
                  <a:srgbClr val="FF0000"/>
                </a:solidFill>
                <a:cs typeface="2  Titr" pitchFamily="2" charset="-78"/>
              </a:rPr>
              <a:t>5-3-بررسی جمع بندی و تفسیر نتایج</a:t>
            </a:r>
            <a:endParaRPr lang="en-US" sz="2400" b="1" dirty="0" smtClean="0">
              <a:solidFill>
                <a:srgbClr val="FF0000"/>
              </a:solidFill>
              <a:cs typeface="2  Titr" pitchFamily="2" charset="-78"/>
            </a:endParaRPr>
          </a:p>
        </p:txBody>
      </p:sp>
      <p:sp>
        <p:nvSpPr>
          <p:cNvPr id="46083" name="Rectangle 3"/>
          <p:cNvSpPr>
            <a:spLocks noGrp="1" noChangeArrowheads="1"/>
          </p:cNvSpPr>
          <p:nvPr>
            <p:ph type="body" idx="1"/>
          </p:nvPr>
        </p:nvSpPr>
        <p:spPr>
          <a:xfrm>
            <a:off x="152400" y="1066800"/>
            <a:ext cx="8534400" cy="5486400"/>
          </a:xfrm>
        </p:spPr>
        <p:style>
          <a:lnRef idx="0">
            <a:scrgbClr r="0" g="0" b="0"/>
          </a:lnRef>
          <a:fillRef idx="1003">
            <a:schemeClr val="lt1"/>
          </a:fillRef>
          <a:effectRef idx="0">
            <a:scrgbClr r="0" g="0" b="0"/>
          </a:effectRef>
          <a:fontRef idx="major"/>
        </p:style>
        <p:txBody>
          <a:bodyPr>
            <a:normAutofit/>
          </a:bodyPr>
          <a:lstStyle/>
          <a:p>
            <a:pPr algn="r">
              <a:lnSpc>
                <a:spcPct val="90000"/>
              </a:lnSpc>
              <a:buNone/>
            </a:pPr>
            <a:r>
              <a:rPr lang="fa-IR" sz="2800" b="1" dirty="0" smtClean="0">
                <a:cs typeface="B Mitra" pitchFamily="2" charset="-78"/>
              </a:rPr>
              <a:t>آخرین مرحله تحلیل محتوا عبارت است از جمع بندی نتایج با استفاده از بکارگیری روشهای آماری مناسب.این روشها براساس قابلیت کاربردشان،شامل روشهای مورد استفاده در آمار توصیفی و همچنین آمار استنباطی می باشد.</a:t>
            </a:r>
          </a:p>
          <a:p>
            <a:pPr algn="r">
              <a:lnSpc>
                <a:spcPct val="90000"/>
              </a:lnSpc>
              <a:buNone/>
            </a:pPr>
            <a:endParaRPr lang="fa-IR" sz="2800" b="1" dirty="0" smtClean="0">
              <a:cs typeface="B Mitra" pitchFamily="2" charset="-78"/>
            </a:endParaRPr>
          </a:p>
          <a:p>
            <a:pPr algn="r">
              <a:lnSpc>
                <a:spcPct val="90000"/>
              </a:lnSpc>
              <a:buNone/>
            </a:pPr>
            <a:r>
              <a:rPr lang="fa-IR" sz="2800" b="1" dirty="0" smtClean="0">
                <a:solidFill>
                  <a:srgbClr val="0070C0"/>
                </a:solidFill>
                <a:cs typeface="B Mitra" pitchFamily="2" charset="-78"/>
              </a:rPr>
              <a:t>براساس آزمونهای آماری امکان تعمیم پذیری نتایج درسطح جامعه آماری با درجه اطمینان مورد نظر حاصل می شود.</a:t>
            </a:r>
          </a:p>
          <a:p>
            <a:pPr algn="r">
              <a:lnSpc>
                <a:spcPct val="90000"/>
              </a:lnSpc>
              <a:buNone/>
            </a:pPr>
            <a:r>
              <a:rPr lang="fa-IR" sz="2800" b="1" dirty="0" smtClean="0">
                <a:solidFill>
                  <a:srgbClr val="0070C0"/>
                </a:solidFill>
                <a:cs typeface="B Mitra" pitchFamily="2" charset="-78"/>
              </a:rPr>
              <a:t>بعدازبکارگیری آزمونهای آماری وتبیین نتایج تحلیل محتوا، نوبت به تفسیرنتایج واستفاده از آنها در رد یا تائید فرضیه ها می رسد.</a:t>
            </a:r>
            <a:r>
              <a:rPr lang="fa-IR" sz="2800" b="1" dirty="0" smtClean="0">
                <a:cs typeface="B Mitra" pitchFamily="2" charset="-78"/>
              </a:rPr>
              <a:t> </a:t>
            </a:r>
            <a:endParaRPr lang="en-US" sz="2800" b="1" dirty="0" smtClean="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04800"/>
            <a:ext cx="6172200" cy="1143000"/>
          </a:xfrm>
        </p:spPr>
        <p:txBody>
          <a:bodyPr>
            <a:normAutofit/>
          </a:bodyPr>
          <a:lstStyle/>
          <a:p>
            <a:pPr lvl="1" algn="ctr" rtl="0">
              <a:spcBef>
                <a:spcPct val="0"/>
              </a:spcBef>
            </a:pPr>
            <a:r>
              <a:rPr lang="fa-IR" sz="2800" b="1" dirty="0" smtClean="0">
                <a:solidFill>
                  <a:srgbClr val="FF0000"/>
                </a:solidFill>
                <a:cs typeface="2  Titr" pitchFamily="2" charset="-78"/>
              </a:rPr>
              <a:t>انواع تحلیل محتوا</a:t>
            </a:r>
            <a:r>
              <a:rPr lang="en-US" sz="2800" b="1" dirty="0" smtClean="0">
                <a:cs typeface="Titr" pitchFamily="2" charset="-78"/>
              </a:rPr>
              <a:t/>
            </a:r>
            <a:br>
              <a:rPr lang="en-US" sz="2800" b="1" dirty="0" smtClean="0">
                <a:cs typeface="Titr" pitchFamily="2" charset="-78"/>
              </a:rPr>
            </a:br>
            <a:endParaRPr lang="en-US" sz="2800" b="1" dirty="0">
              <a:cs typeface="Titr" pitchFamily="2" charset="-78"/>
            </a:endParaRPr>
          </a:p>
        </p:txBody>
      </p:sp>
      <p:sp>
        <p:nvSpPr>
          <p:cNvPr id="3" name="Content Placeholder 2"/>
          <p:cNvSpPr>
            <a:spLocks noGrp="1"/>
          </p:cNvSpPr>
          <p:nvPr>
            <p:ph sz="quarter" idx="1"/>
          </p:nvPr>
        </p:nvSpPr>
        <p:spPr>
          <a:xfrm>
            <a:off x="457200" y="1143000"/>
            <a:ext cx="8229600" cy="5334000"/>
          </a:xfrm>
        </p:spPr>
        <p:style>
          <a:lnRef idx="0">
            <a:scrgbClr r="0" g="0" b="0"/>
          </a:lnRef>
          <a:fillRef idx="1003">
            <a:schemeClr val="lt1"/>
          </a:fillRef>
          <a:effectRef idx="0">
            <a:scrgbClr r="0" g="0" b="0"/>
          </a:effectRef>
          <a:fontRef idx="major"/>
        </p:style>
        <p:txBody>
          <a:bodyPr>
            <a:noAutofit/>
          </a:bodyPr>
          <a:lstStyle/>
          <a:p>
            <a:pPr algn="justLow" rtl="1">
              <a:buNone/>
            </a:pPr>
            <a:r>
              <a:rPr lang="fa-IR" sz="2000" b="1" dirty="0" smtClean="0">
                <a:cs typeface="B Mitra" pitchFamily="2" charset="-78"/>
              </a:rPr>
              <a:t>در یکی از جدی ترین تقسیم های تحلیل محتوا، دوگونه </a:t>
            </a:r>
            <a:r>
              <a:rPr lang="fa-IR" sz="2000" b="1" dirty="0" smtClean="0">
                <a:solidFill>
                  <a:srgbClr val="FF0000"/>
                </a:solidFill>
                <a:cs typeface="B Mitra" pitchFamily="2" charset="-78"/>
              </a:rPr>
              <a:t>کمی و کیفی </a:t>
            </a:r>
            <a:r>
              <a:rPr lang="fa-IR" sz="2000" b="1" dirty="0" smtClean="0">
                <a:cs typeface="B Mitra" pitchFamily="2" charset="-78"/>
              </a:rPr>
              <a:t>ذکر می شود. </a:t>
            </a:r>
          </a:p>
          <a:p>
            <a:pPr algn="justLow" rtl="1">
              <a:buNone/>
            </a:pPr>
            <a:endParaRPr lang="fa-IR" sz="2000" b="1" dirty="0" smtClean="0">
              <a:cs typeface="B Badr" pitchFamily="2" charset="-78"/>
            </a:endParaRPr>
          </a:p>
          <a:p>
            <a:pPr algn="justLow" rtl="1">
              <a:buNone/>
            </a:pPr>
            <a:r>
              <a:rPr lang="fa-IR" sz="2400" b="1" dirty="0" smtClean="0">
                <a:solidFill>
                  <a:srgbClr val="0070C0"/>
                </a:solidFill>
                <a:cs typeface="B Mitra" pitchFamily="2" charset="-78"/>
              </a:rPr>
              <a:t>روش کیفی تحلیل محتوا که گاهی استنباط نتایج بر اساس بودن یا نبودن ویژگی‌هایی که در پیام تعریف شده است، غالباً برای اجرای بهتر مسایل در علوم اجتماعی- کاربردی مورد توجه قرار گرفته است. حامیان فنون کیفی این فرض را مورد تردید قرار داده‌اند که برای نتیجه گیری فراوانی شاخص ها لزوماً‌ نشانه اهمیت آنهاست. از نظر این گروه، ممکن است وجود یا حذف صنعتی واحد در اسناد، از فراوانی نسبی خصوصیات دیگر اهمیت بیشتری داشته باشد. (هولستی، 1373، 22). </a:t>
            </a:r>
          </a:p>
          <a:p>
            <a:pPr algn="justLow" rtl="1">
              <a:buNone/>
            </a:pPr>
            <a:r>
              <a:rPr lang="fa-IR" sz="2400" b="1" dirty="0" smtClean="0">
                <a:solidFill>
                  <a:srgbClr val="0070C0"/>
                </a:solidFill>
                <a:cs typeface="B Mitra" pitchFamily="2" charset="-78"/>
              </a:rPr>
              <a:t>موضوع تحلیل محتوای کیفی می تواند تمامی انواع ارتباط ثبت شده در دست نوشته های مصاحبه ها، گفتمان ها، قواعد مشاهدات،‌ نوارهای ویدئو، مستندات و...) باشد</a:t>
            </a:r>
            <a:r>
              <a:rPr lang="fa-IR" sz="2000" b="1" dirty="0" smtClean="0">
                <a:solidFill>
                  <a:srgbClr val="0070C0"/>
                </a:solidFill>
                <a:cs typeface="B Badr" pitchFamily="2" charset="-78"/>
              </a:rPr>
              <a:t>. </a:t>
            </a:r>
            <a:endParaRPr lang="en-US" sz="2000" b="1" dirty="0" smtClean="0">
              <a:solidFill>
                <a:srgbClr val="0070C0"/>
              </a:solidFill>
              <a:cs typeface="B Badr" pitchFamily="2" charset="-78"/>
            </a:endParaRPr>
          </a:p>
          <a:p>
            <a:pPr algn="justLow" rtl="1">
              <a:buNone/>
            </a:pPr>
            <a:r>
              <a:rPr lang="fa-IR" sz="2400" b="1" dirty="0" smtClean="0">
                <a:solidFill>
                  <a:srgbClr val="FF0000"/>
                </a:solidFill>
                <a:cs typeface="B Mitra" pitchFamily="2" charset="-78"/>
              </a:rPr>
              <a:t>در تحلیل کمی</a:t>
            </a:r>
            <a:r>
              <a:rPr lang="fa-IR" sz="2400" b="1" dirty="0" smtClean="0">
                <a:cs typeface="B Mitra" pitchFamily="2" charset="-78"/>
              </a:rPr>
              <a:t>،‌ از شمارش واحدهای محتوایی استفاده می شود و تلاش می گردد تا ویژگی های خاصی در متن اندازه گیری شود. </a:t>
            </a:r>
            <a:endParaRPr lang="en-US" sz="2400" b="1" dirty="0" smtClean="0">
              <a:cs typeface="B Mitra" pitchFamily="2" charset="-78"/>
            </a:endParaRPr>
          </a:p>
          <a:p>
            <a:pPr algn="justLow">
              <a:buNone/>
            </a:pPr>
            <a:endParaRPr lang="en-US" sz="2000" b="1" dirty="0">
              <a:cs typeface="B Badr"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324600" y="274638"/>
            <a:ext cx="2362200" cy="868362"/>
          </a:xfrm>
        </p:spPr>
        <p:txBody>
          <a:bodyPr>
            <a:normAutofit/>
          </a:bodyPr>
          <a:lstStyle/>
          <a:p>
            <a:pPr eaLnBrk="1" hangingPunct="1"/>
            <a:r>
              <a:rPr lang="fa-IR" sz="2400" dirty="0" smtClean="0">
                <a:solidFill>
                  <a:srgbClr val="FF0000"/>
                </a:solidFill>
                <a:cs typeface="2  Titr" pitchFamily="2" charset="-78"/>
              </a:rPr>
              <a:t>معرفی منابع</a:t>
            </a:r>
            <a:endParaRPr lang="en-US" sz="2400" dirty="0" smtClean="0">
              <a:solidFill>
                <a:srgbClr val="FF0000"/>
              </a:solidFill>
              <a:cs typeface="2  Titr" pitchFamily="2" charset="-78"/>
            </a:endParaRPr>
          </a:p>
        </p:txBody>
      </p:sp>
      <p:sp>
        <p:nvSpPr>
          <p:cNvPr id="69635" name="Rectangle 3"/>
          <p:cNvSpPr>
            <a:spLocks noGrp="1" noChangeArrowheads="1"/>
          </p:cNvSpPr>
          <p:nvPr>
            <p:ph type="body" idx="1"/>
          </p:nvPr>
        </p:nvSpPr>
        <p:spPr/>
        <p:txBody>
          <a:bodyPr>
            <a:normAutofit fontScale="92500" lnSpcReduction="20000"/>
          </a:bodyPr>
          <a:lstStyle/>
          <a:p>
            <a:pPr marL="457200" indent="-457200" algn="just" rtl="1" eaLnBrk="1" hangingPunct="1">
              <a:buFont typeface="+mj-lt"/>
              <a:buAutoNum type="arabicPeriod"/>
            </a:pPr>
            <a:r>
              <a:rPr lang="fa-IR" sz="2400" dirty="0" smtClean="0">
                <a:solidFill>
                  <a:srgbClr val="FF0000"/>
                </a:solidFill>
                <a:cs typeface="B Nazanin" pitchFamily="2" charset="-78"/>
              </a:rPr>
              <a:t>هولستی.ال-آر(1373)تحلیل محتوا درعلوم اجتماعی وانسانی</a:t>
            </a:r>
            <a:r>
              <a:rPr lang="fa-IR" sz="2400" dirty="0" smtClean="0">
                <a:cs typeface="B Nazanin" pitchFamily="2" charset="-78"/>
              </a:rPr>
              <a:t>،ترجمه نادر سالارزاده امیری،تهران،دانشگاه علامه طباطبائی</a:t>
            </a:r>
            <a:r>
              <a:rPr lang="en-US" sz="2400" dirty="0" smtClean="0">
                <a:cs typeface="B Nazanin" pitchFamily="2" charset="-78"/>
              </a:rPr>
              <a:t>.</a:t>
            </a:r>
          </a:p>
          <a:p>
            <a:pPr marL="457200" indent="-457200" algn="just" rtl="1" eaLnBrk="1" hangingPunct="1">
              <a:buFont typeface="+mj-lt"/>
              <a:buAutoNum type="arabicPeriod"/>
            </a:pPr>
            <a:r>
              <a:rPr lang="fa-IR" sz="2400" dirty="0" smtClean="0">
                <a:cs typeface="B Nazanin" pitchFamily="2" charset="-78"/>
              </a:rPr>
              <a:t>رایف دانیل،لیسی استفن،فیکو.فریدریک(1385)</a:t>
            </a:r>
            <a:r>
              <a:rPr lang="fa-IR" sz="2400" dirty="0" smtClean="0">
                <a:solidFill>
                  <a:srgbClr val="BB11A3"/>
                </a:solidFill>
                <a:cs typeface="B Nazanin" pitchFamily="2" charset="-78"/>
              </a:rPr>
              <a:t>ت</a:t>
            </a:r>
            <a:r>
              <a:rPr lang="fa-IR" sz="2400" dirty="0" smtClean="0">
                <a:solidFill>
                  <a:srgbClr val="FF0000"/>
                </a:solidFill>
                <a:cs typeface="B Nazanin" pitchFamily="2" charset="-78"/>
              </a:rPr>
              <a:t>حلیل پیام های رسانه ای: کاربرد تحلیل محتوای کمی درتحقیق</a:t>
            </a:r>
            <a:r>
              <a:rPr lang="fa-IR" sz="2400" dirty="0" smtClean="0">
                <a:cs typeface="B Nazanin" pitchFamily="2" charset="-78"/>
              </a:rPr>
              <a:t>،ترجمه مهدخت بروجردی علوی، تهران،انتشارات سروش.</a:t>
            </a:r>
          </a:p>
          <a:p>
            <a:pPr marL="457200" indent="-457200" algn="just" rtl="1" eaLnBrk="1" hangingPunct="1">
              <a:buFont typeface="+mj-lt"/>
              <a:buAutoNum type="arabicPeriod"/>
            </a:pPr>
            <a:r>
              <a:rPr lang="fa-IR" sz="2400" dirty="0" smtClean="0">
                <a:cs typeface="B Nazanin" pitchFamily="2" charset="-78"/>
              </a:rPr>
              <a:t>بدیعی،نعیم(1380)</a:t>
            </a:r>
            <a:r>
              <a:rPr lang="fa-IR" sz="2400" dirty="0" smtClean="0">
                <a:solidFill>
                  <a:srgbClr val="FF0000"/>
                </a:solidFill>
                <a:cs typeface="B Nazanin" pitchFamily="2" charset="-78"/>
              </a:rPr>
              <a:t>تحلیل محتوا،تهران،اداره </a:t>
            </a:r>
            <a:r>
              <a:rPr lang="fa-IR" sz="2400" dirty="0" smtClean="0">
                <a:cs typeface="B Nazanin" pitchFamily="2" charset="-78"/>
              </a:rPr>
              <a:t>کل تبلیغات وزات فرهنگ وارشاد اسلامی</a:t>
            </a:r>
            <a:r>
              <a:rPr lang="en-US" sz="2400" dirty="0" smtClean="0">
                <a:cs typeface="B Nazanin" pitchFamily="2" charset="-78"/>
              </a:rPr>
              <a:t>.</a:t>
            </a:r>
          </a:p>
          <a:p>
            <a:pPr marL="457200" indent="-457200" algn="just" rtl="1">
              <a:buFont typeface="+mj-lt"/>
              <a:buAutoNum type="arabicPeriod"/>
            </a:pPr>
            <a:r>
              <a:rPr lang="fa-IR" sz="2400" dirty="0" smtClean="0">
                <a:cs typeface="B Nazanin" pitchFamily="2" charset="-78"/>
              </a:rPr>
              <a:t>سرمد،زهره،بازرگان،عباس وحجازی، الهه</a:t>
            </a:r>
            <a:r>
              <a:rPr lang="en-US" sz="2400" dirty="0" smtClean="0">
                <a:cs typeface="B Nazanin" pitchFamily="2" charset="-78"/>
              </a:rPr>
              <a:t>)</a:t>
            </a:r>
            <a:r>
              <a:rPr lang="fa-IR" sz="2400" dirty="0" smtClean="0">
                <a:solidFill>
                  <a:srgbClr val="FF0000"/>
                </a:solidFill>
                <a:cs typeface="B Nazanin" pitchFamily="2" charset="-78"/>
              </a:rPr>
              <a:t>1379)روش های تحقیق در علوم رفتاری،</a:t>
            </a:r>
            <a:r>
              <a:rPr lang="fa-IR" sz="2400" dirty="0" smtClean="0">
                <a:cs typeface="B Nazanin" pitchFamily="2" charset="-78"/>
              </a:rPr>
              <a:t>تهران انتشارات آگه. </a:t>
            </a:r>
          </a:p>
          <a:p>
            <a:pPr marL="457200" indent="-457200" algn="just" rtl="1">
              <a:buFont typeface="+mj-lt"/>
              <a:buAutoNum type="arabicPeriod"/>
            </a:pPr>
            <a:r>
              <a:rPr lang="fa-IR" sz="2400" dirty="0" smtClean="0">
                <a:cs typeface="B Nazanin" pitchFamily="2" charset="-78"/>
              </a:rPr>
              <a:t>باردن، لورنس(1374): </a:t>
            </a:r>
            <a:r>
              <a:rPr lang="fa-IR" sz="2400" b="1" dirty="0" smtClean="0">
                <a:solidFill>
                  <a:srgbClr val="FF0000"/>
                </a:solidFill>
                <a:cs typeface="B Nazanin" pitchFamily="2" charset="-78"/>
              </a:rPr>
              <a:t>تحلیل محتوا</a:t>
            </a:r>
            <a:r>
              <a:rPr lang="fa-IR" sz="2400" dirty="0" smtClean="0">
                <a:cs typeface="B Nazanin" pitchFamily="2" charset="-78"/>
              </a:rPr>
              <a:t>، ترجمه ملیحه آشتیانی و محمد یمنی دوزی سرخابی، تهران، انتشارات دانشگاه شهید بهشتی </a:t>
            </a:r>
          </a:p>
          <a:p>
            <a:pPr marL="457200" indent="-457200" algn="just" rtl="1">
              <a:buFont typeface="+mj-lt"/>
              <a:buAutoNum type="arabicPeriod"/>
            </a:pPr>
            <a:r>
              <a:rPr lang="fa-IR" sz="2400" dirty="0" smtClean="0">
                <a:cs typeface="B Nazanin" pitchFamily="2" charset="-78"/>
              </a:rPr>
              <a:t>رفیع‌پور، فرامرز (1378): </a:t>
            </a:r>
            <a:r>
              <a:rPr lang="fa-IR" sz="2400" b="1" dirty="0" smtClean="0">
                <a:solidFill>
                  <a:srgbClr val="FF0000"/>
                </a:solidFill>
                <a:cs typeface="B Nazanin" pitchFamily="2" charset="-78"/>
              </a:rPr>
              <a:t>وسایل ارتباط جمعی و تغییر ارزش‌های اجتماعی</a:t>
            </a:r>
            <a:r>
              <a:rPr lang="fa-IR" sz="2400" dirty="0" smtClean="0">
                <a:cs typeface="B Nazanin" pitchFamily="2" charset="-78"/>
              </a:rPr>
              <a:t>، تهران،‌ کتاب فرا </a:t>
            </a:r>
          </a:p>
          <a:p>
            <a:pPr marL="457200" indent="-457200" algn="just" rtl="1">
              <a:buFont typeface="+mj-lt"/>
              <a:buAutoNum type="arabicPeriod"/>
            </a:pPr>
            <a:r>
              <a:rPr lang="fa-IR" sz="2400" dirty="0" smtClean="0">
                <a:cs typeface="B Nazanin" pitchFamily="2" charset="-78"/>
              </a:rPr>
              <a:t>رفیع‌پور، فرامرز (1391): </a:t>
            </a:r>
            <a:r>
              <a:rPr lang="fa-IR" sz="2400" dirty="0" smtClean="0">
                <a:solidFill>
                  <a:srgbClr val="FF0000"/>
                </a:solidFill>
                <a:cs typeface="B Nazanin" pitchFamily="2" charset="-78"/>
              </a:rPr>
              <a:t>تکنیک های خاص تحقیق در علوم اجتماعی </a:t>
            </a:r>
            <a:r>
              <a:rPr lang="fa-IR" sz="2400" dirty="0" smtClean="0">
                <a:cs typeface="B Nazanin" pitchFamily="2" charset="-78"/>
              </a:rPr>
              <a:t>تهران شرکت سهامی انتشار</a:t>
            </a:r>
            <a:endParaRPr lang="en-US" sz="2400" dirty="0" smtClean="0">
              <a:cs typeface="B Nazanin" pitchFamily="2" charset="-78"/>
            </a:endParaRPr>
          </a:p>
          <a:p>
            <a:pPr marL="457200" indent="-457200" algn="just" rtl="1" eaLnBrk="1" hangingPunct="1">
              <a:buFont typeface="+mj-lt"/>
              <a:buAutoNum type="arabicPeriod"/>
            </a:pPr>
            <a:endParaRPr lang="en-US" sz="2400" dirty="0" smtClean="0">
              <a:cs typeface="B Nazanin"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763000" cy="5697559"/>
          </a:xfrm>
          <a:ln>
            <a:noFill/>
          </a:ln>
        </p:spPr>
        <p:style>
          <a:lnRef idx="2">
            <a:schemeClr val="dk1"/>
          </a:lnRef>
          <a:fillRef idx="1003">
            <a:schemeClr val="lt1"/>
          </a:fillRef>
          <a:effectRef idx="0">
            <a:schemeClr val="dk1"/>
          </a:effectRef>
          <a:fontRef idx="minor">
            <a:schemeClr val="dk1"/>
          </a:fontRef>
        </p:style>
        <p:txBody>
          <a:bodyPr>
            <a:normAutofit/>
          </a:bodyPr>
          <a:lstStyle/>
          <a:p>
            <a:pPr algn="r">
              <a:buNone/>
            </a:pPr>
            <a:r>
              <a:rPr lang="fa-IR" sz="3600" b="1" dirty="0" smtClean="0">
                <a:solidFill>
                  <a:srgbClr val="FF0000"/>
                </a:solidFill>
                <a:cs typeface="2  Titr" pitchFamily="2" charset="-78"/>
              </a:rPr>
              <a:t>1-مقدمه:</a:t>
            </a:r>
            <a:r>
              <a:rPr lang="fa-IR" sz="2400" b="1" dirty="0" smtClean="0">
                <a:solidFill>
                  <a:srgbClr val="FF0000"/>
                </a:solidFill>
                <a:cs typeface="B Badr" pitchFamily="2" charset="-78"/>
              </a:rPr>
              <a:t>(ادامه)</a:t>
            </a:r>
          </a:p>
          <a:p>
            <a:pPr algn="r">
              <a:buNone/>
            </a:pPr>
            <a:endParaRPr lang="fa-IR" sz="2400" b="1" dirty="0" smtClean="0">
              <a:solidFill>
                <a:srgbClr val="0070C0"/>
              </a:solidFill>
              <a:cs typeface="B Badr" pitchFamily="2" charset="-78"/>
            </a:endParaRPr>
          </a:p>
          <a:p>
            <a:pPr algn="r">
              <a:lnSpc>
                <a:spcPct val="150000"/>
              </a:lnSpc>
              <a:buNone/>
            </a:pPr>
            <a:r>
              <a:rPr lang="fa-IR" sz="2800" b="1" dirty="0" smtClean="0">
                <a:solidFill>
                  <a:srgbClr val="0070C0"/>
                </a:solidFill>
                <a:cs typeface="B Mitra" pitchFamily="2" charset="-78"/>
              </a:rPr>
              <a:t>منظور </a:t>
            </a:r>
            <a:r>
              <a:rPr lang="fa-IR" sz="2800" b="1" dirty="0">
                <a:solidFill>
                  <a:srgbClr val="0070C0"/>
                </a:solidFill>
                <a:cs typeface="B Mitra" pitchFamily="2" charset="-78"/>
              </a:rPr>
              <a:t>از این روش آن است </a:t>
            </a:r>
            <a:r>
              <a:rPr lang="fa-IR" sz="2800" b="1" dirty="0" smtClean="0">
                <a:solidFill>
                  <a:srgbClr val="0070C0"/>
                </a:solidFill>
                <a:cs typeface="B Mitra" pitchFamily="2" charset="-78"/>
              </a:rPr>
              <a:t>که </a:t>
            </a:r>
            <a:r>
              <a:rPr lang="fa-IR" sz="2800" b="1" dirty="0">
                <a:solidFill>
                  <a:srgbClr val="0070C0"/>
                </a:solidFill>
                <a:cs typeface="B Mitra" pitchFamily="2" charset="-78"/>
              </a:rPr>
              <a:t>بتوان براساس آن،خصوصیات زبانی یک متن گفته یا نوشته شده را به </a:t>
            </a:r>
            <a:r>
              <a:rPr lang="fa-IR" sz="2800" b="1" dirty="0" smtClean="0">
                <a:solidFill>
                  <a:srgbClr val="0070C0"/>
                </a:solidFill>
                <a:cs typeface="B Mitra" pitchFamily="2" charset="-78"/>
              </a:rPr>
              <a:t>طور </a:t>
            </a:r>
            <a:r>
              <a:rPr lang="fa-IR" sz="2800" b="1" dirty="0">
                <a:solidFill>
                  <a:srgbClr val="FF0000"/>
                </a:solidFill>
                <a:cs typeface="B Mitra" pitchFamily="2" charset="-78"/>
              </a:rPr>
              <a:t>واقع بینانه یاعینی وبطورسیستماتیک </a:t>
            </a:r>
            <a:r>
              <a:rPr lang="fa-IR" sz="2800" b="1" dirty="0">
                <a:solidFill>
                  <a:srgbClr val="0070C0"/>
                </a:solidFill>
                <a:cs typeface="B Mitra" pitchFamily="2" charset="-78"/>
              </a:rPr>
              <a:t>شناخت وازآنها </a:t>
            </a:r>
            <a:r>
              <a:rPr lang="fa-IR" sz="2800" b="1" dirty="0" smtClean="0">
                <a:solidFill>
                  <a:srgbClr val="0070C0"/>
                </a:solidFill>
                <a:cs typeface="B Mitra" pitchFamily="2" charset="-78"/>
              </a:rPr>
              <a:t>نیزاستنتاج هایی </a:t>
            </a:r>
            <a:r>
              <a:rPr lang="fa-IR" sz="2800" b="1" dirty="0">
                <a:solidFill>
                  <a:srgbClr val="0070C0"/>
                </a:solidFill>
                <a:cs typeface="B Mitra" pitchFamily="2" charset="-78"/>
              </a:rPr>
              <a:t>درباره مسایل غیرزبانی یعنی درباره خصوصیات فردی </a:t>
            </a:r>
            <a:r>
              <a:rPr lang="fa-IR" sz="2800" b="1" dirty="0" smtClean="0">
                <a:solidFill>
                  <a:srgbClr val="0070C0"/>
                </a:solidFill>
                <a:cs typeface="B Mitra" pitchFamily="2" charset="-78"/>
              </a:rPr>
              <a:t>واجتماعی  </a:t>
            </a:r>
            <a:r>
              <a:rPr lang="fa-IR" sz="2800" b="1" dirty="0">
                <a:solidFill>
                  <a:srgbClr val="0070C0"/>
                </a:solidFill>
                <a:cs typeface="B Mitra" pitchFamily="2" charset="-78"/>
              </a:rPr>
              <a:t>گوینده یا نویسنده ونظرات وگرایش های وی </a:t>
            </a:r>
            <a:r>
              <a:rPr lang="fa-IR" sz="2800" b="1" dirty="0" smtClean="0">
                <a:solidFill>
                  <a:srgbClr val="0070C0"/>
                </a:solidFill>
                <a:cs typeface="B Mitra" pitchFamily="2" charset="-78"/>
              </a:rPr>
              <a:t>نمود</a:t>
            </a:r>
          </a:p>
          <a:p>
            <a:pPr algn="justLow">
              <a:lnSpc>
                <a:spcPct val="150000"/>
              </a:lnSpc>
              <a:buNone/>
            </a:pPr>
            <a:endParaRPr lang="fa-IR" sz="2800" b="1" dirty="0">
              <a:solidFill>
                <a:srgbClr val="0070C0"/>
              </a:solidFill>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0"/>
            <a:ext cx="6858000" cy="1371600"/>
          </a:xfrm>
        </p:spPr>
        <p:txBody>
          <a:bodyPr>
            <a:normAutofit/>
          </a:bodyPr>
          <a:lstStyle/>
          <a:p>
            <a:pPr algn="justLow"/>
            <a:r>
              <a:rPr lang="fa-IR" sz="3200" b="1" dirty="0" smtClean="0">
                <a:solidFill>
                  <a:srgbClr val="FF0000"/>
                </a:solidFill>
                <a:latin typeface="2  Titr"/>
                <a:cs typeface="2  Titr" pitchFamily="2" charset="-78"/>
              </a:rPr>
              <a:t>تعاریف تحلیل محتوا</a:t>
            </a:r>
            <a:endParaRPr lang="en-US" sz="3200" b="1" dirty="0">
              <a:solidFill>
                <a:srgbClr val="FF0000"/>
              </a:solidFill>
              <a:latin typeface="2  Titr"/>
              <a:cs typeface="2  Titr" pitchFamily="2" charset="-78"/>
            </a:endParaRPr>
          </a:p>
        </p:txBody>
      </p:sp>
      <p:sp>
        <p:nvSpPr>
          <p:cNvPr id="3" name="Content Placeholder 2"/>
          <p:cNvSpPr>
            <a:spLocks noGrp="1"/>
          </p:cNvSpPr>
          <p:nvPr>
            <p:ph sz="quarter" idx="1"/>
          </p:nvPr>
        </p:nvSpPr>
        <p:spPr>
          <a:xfrm>
            <a:off x="228600" y="228600"/>
            <a:ext cx="8686800" cy="6400800"/>
          </a:xfrm>
          <a:ln>
            <a:noFill/>
          </a:ln>
        </p:spPr>
        <p:style>
          <a:lnRef idx="2">
            <a:schemeClr val="accent6"/>
          </a:lnRef>
          <a:fillRef idx="1003">
            <a:schemeClr val="lt1"/>
          </a:fillRef>
          <a:effectRef idx="0">
            <a:schemeClr val="accent6"/>
          </a:effectRef>
          <a:fontRef idx="minor">
            <a:schemeClr val="dk1"/>
          </a:fontRef>
        </p:style>
        <p:txBody>
          <a:bodyPr>
            <a:normAutofit fontScale="92500"/>
          </a:bodyPr>
          <a:lstStyle/>
          <a:p>
            <a:pPr algn="justLow" rtl="1">
              <a:buNone/>
            </a:pPr>
            <a:r>
              <a:rPr lang="fa-IR" sz="3000" b="1" dirty="0" smtClean="0">
                <a:solidFill>
                  <a:srgbClr val="FF0000"/>
                </a:solidFill>
                <a:cs typeface="2  Titr" pitchFamily="2" charset="-78"/>
              </a:rPr>
              <a:t>2-تعاریف و مفاهیم تحلیل محتوا:</a:t>
            </a:r>
          </a:p>
          <a:p>
            <a:pPr algn="justLow" rtl="1">
              <a:buNone/>
            </a:pPr>
            <a:endParaRPr lang="fa-IR" sz="2400" b="1" dirty="0" smtClean="0">
              <a:solidFill>
                <a:srgbClr val="FF0000"/>
              </a:solidFill>
              <a:cs typeface="B Mitra" pitchFamily="2" charset="-78"/>
            </a:endParaRPr>
          </a:p>
          <a:p>
            <a:pPr algn="justLow" rtl="1">
              <a:buNone/>
            </a:pPr>
            <a:r>
              <a:rPr lang="fa-IR" sz="2400" b="1" dirty="0" smtClean="0">
                <a:solidFill>
                  <a:schemeClr val="tx1"/>
                </a:solidFill>
                <a:cs typeface="B Mitra" pitchFamily="2" charset="-78"/>
              </a:rPr>
              <a:t>از تحلیل محتوا تعاریف گوناگونی به عمل آمده که بخشی از اختلاف به تاریخچه این تکنیک و روند تکاملی آن بر می گردد و بخشی دیگر از آن مربوط به تفاوت در حوزه گسترده این تکنیک است.</a:t>
            </a:r>
          </a:p>
          <a:p>
            <a:pPr algn="justLow" rtl="1"/>
            <a:endParaRPr lang="fa-IR" sz="2400" b="1" dirty="0" smtClean="0">
              <a:solidFill>
                <a:schemeClr val="tx1"/>
              </a:solidFill>
              <a:cs typeface="B Mitra" pitchFamily="2" charset="-78"/>
            </a:endParaRPr>
          </a:p>
          <a:p>
            <a:pPr algn="justLow" rtl="1">
              <a:buFont typeface="Wingdings" pitchFamily="2" charset="2"/>
              <a:buChar char="Ø"/>
            </a:pPr>
            <a:r>
              <a:rPr lang="fa-IR" sz="2800" b="1" dirty="0" smtClean="0">
                <a:solidFill>
                  <a:srgbClr val="0070C0"/>
                </a:solidFill>
                <a:latin typeface="Mitra"/>
                <a:cs typeface="B Mitra" pitchFamily="2" charset="-78"/>
              </a:rPr>
              <a:t>تحلیل محتوا از تکنیک‌های مربوط به روش اسنادی در پژوهش علوم اجتماعی می‌باشد. روش اسنادی به کلیه متدهایی گفته می شود که در آن ها هدف پژوهش با مطالعه،‌ تحلیل و بررسی اسناد و متون برآورده می‌شود. </a:t>
            </a:r>
          </a:p>
          <a:p>
            <a:pPr algn="justLow" rtl="1">
              <a:buFont typeface="Wingdings" pitchFamily="2" charset="2"/>
              <a:buChar char="Ø"/>
            </a:pPr>
            <a:endParaRPr lang="en-US" sz="2800" b="1" dirty="0" smtClean="0">
              <a:solidFill>
                <a:srgbClr val="0070C0"/>
              </a:solidFill>
              <a:latin typeface="Mitra"/>
              <a:cs typeface="B Mitra" pitchFamily="2" charset="-78"/>
            </a:endParaRPr>
          </a:p>
          <a:p>
            <a:pPr algn="justLow" rtl="1">
              <a:buFont typeface="Wingdings" pitchFamily="2" charset="2"/>
              <a:buChar char="Ø"/>
            </a:pPr>
            <a:r>
              <a:rPr lang="fa-IR" sz="2800" b="1" dirty="0" smtClean="0">
                <a:solidFill>
                  <a:srgbClr val="FF0000"/>
                </a:solidFill>
                <a:latin typeface="Mitra"/>
                <a:cs typeface="B Mitra" pitchFamily="2" charset="-78"/>
              </a:rPr>
              <a:t>چنانچه از نام تحلیل محتوا پیداست، این تکنیک به تحلیل و آنالیز محتوا می پردازد و می کوشد با استفاده از تحلیل داده‌هایی را در مورد متن استخراج کند. با این حال آنچه تحت نام تحلیل محتوا نامیده شده است، گونه خاصی از تحلیل است که با شیوه های دیگری که می کوشند یافته‌هایی را از متن استخراج کنند، تفاوت دارد</a:t>
            </a:r>
            <a:endParaRPr lang="en-US" sz="2800" b="1" dirty="0">
              <a:solidFill>
                <a:srgbClr val="FF0000"/>
              </a:solidFill>
              <a:latin typeface="Mitra"/>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609600"/>
            <a:ext cx="8458200" cy="5410200"/>
          </a:xfrm>
        </p:spPr>
        <p:txBody>
          <a:bodyPr>
            <a:normAutofit/>
          </a:bodyPr>
          <a:lstStyle/>
          <a:p>
            <a:pPr algn="r">
              <a:buNone/>
            </a:pPr>
            <a:r>
              <a:rPr lang="fa-IR" sz="3200" b="1" dirty="0" smtClean="0">
                <a:solidFill>
                  <a:srgbClr val="FF0000"/>
                </a:solidFill>
                <a:latin typeface="Mitra"/>
                <a:cs typeface="2  Titr" pitchFamily="2" charset="-78"/>
              </a:rPr>
              <a:t>2-تعاریف: </a:t>
            </a:r>
            <a:r>
              <a:rPr lang="fa-IR" sz="2000" b="1" dirty="0" smtClean="0">
                <a:solidFill>
                  <a:srgbClr val="FF0000"/>
                </a:solidFill>
                <a:latin typeface="Mitra"/>
                <a:cs typeface="2  Titr" pitchFamily="2" charset="-78"/>
              </a:rPr>
              <a:t>(ادامه)</a:t>
            </a:r>
          </a:p>
          <a:p>
            <a:pPr algn="r" rtl="1"/>
            <a:r>
              <a:rPr lang="fa-IR" sz="2800" b="1" dirty="0" smtClean="0">
                <a:latin typeface="Mitra"/>
                <a:cs typeface="B Mitra" pitchFamily="2" charset="-78"/>
              </a:rPr>
              <a:t>محققان به تحلیل محتوا به منزله روشی انعطاف پذیر برای تحلیل اطلاعات توجهی ویژه دارند.تحلیل محتوا بیانگررویکردهای تحلیل گوناگون است وازرویکردهای برداشت گرایانه </a:t>
            </a:r>
            <a:r>
              <a:rPr lang="fa-IR" sz="2800" b="1" dirty="0" smtClean="0">
                <a:solidFill>
                  <a:srgbClr val="FF0000"/>
                </a:solidFill>
                <a:latin typeface="Mitra"/>
                <a:cs typeface="B Mitra" pitchFamily="2" charset="-78"/>
              </a:rPr>
              <a:t>حدسی وتفسیری </a:t>
            </a:r>
            <a:r>
              <a:rPr lang="fa-IR" sz="2800" b="1" dirty="0" smtClean="0">
                <a:latin typeface="Mitra"/>
                <a:cs typeface="B Mitra" pitchFamily="2" charset="-78"/>
              </a:rPr>
              <a:t>تا </a:t>
            </a:r>
          </a:p>
          <a:p>
            <a:pPr algn="r" rtl="1">
              <a:buNone/>
            </a:pPr>
            <a:r>
              <a:rPr lang="fa-IR" sz="2800" b="1" dirty="0" smtClean="0">
                <a:solidFill>
                  <a:srgbClr val="FF0000"/>
                </a:solidFill>
                <a:latin typeface="Mitra"/>
                <a:cs typeface="B Mitra" pitchFamily="2" charset="-78"/>
              </a:rPr>
              <a:t>رویکردهای نظام مند </a:t>
            </a:r>
            <a:r>
              <a:rPr lang="fa-IR" sz="2800" b="1" dirty="0" smtClean="0">
                <a:latin typeface="Mitra"/>
                <a:cs typeface="B Mitra" pitchFamily="2" charset="-78"/>
              </a:rPr>
              <a:t>ودقیق را دربرمی گیرد</a:t>
            </a:r>
            <a:r>
              <a:rPr lang="fa-IR" sz="2400" b="1" dirty="0" smtClean="0">
                <a:latin typeface="Mitra"/>
                <a:cs typeface="B Mitra" pitchFamily="2" charset="-78"/>
              </a:rPr>
              <a:t>.</a:t>
            </a:r>
          </a:p>
          <a:p>
            <a:pPr algn="r" rtl="1"/>
            <a:endParaRPr lang="fa-IR" sz="2400" b="1" dirty="0" smtClean="0">
              <a:latin typeface="Mitra"/>
              <a:cs typeface="B Mitra" pitchFamily="2" charset="-78"/>
            </a:endParaRPr>
          </a:p>
          <a:p>
            <a:pPr algn="r" rtl="1"/>
            <a:r>
              <a:rPr lang="fa-IR" sz="2800" b="1" dirty="0" smtClean="0">
                <a:solidFill>
                  <a:srgbClr val="0070C0"/>
                </a:solidFill>
                <a:latin typeface="Mitra"/>
                <a:cs typeface="B Mitra" pitchFamily="2" charset="-78"/>
              </a:rPr>
              <a:t>هرمحقق با توجه به نوع مطالعه وبا توجه به علاقه خود می تواند نوع ویژه ای ازتحلیل محتوارا برگزیند.اگرچه انعطاف پذیری تحلیل محتوا برای انواع گوناگون تحقیق سودمند است ولی </a:t>
            </a:r>
            <a:r>
              <a:rPr lang="fa-IR" sz="2800" b="1" dirty="0" smtClean="0">
                <a:solidFill>
                  <a:srgbClr val="FF0000"/>
                </a:solidFill>
                <a:latin typeface="Mitra"/>
                <a:cs typeface="B Mitra" pitchFamily="2" charset="-78"/>
              </a:rPr>
              <a:t>فقدان تعریف و رویه قطعی </a:t>
            </a:r>
            <a:r>
              <a:rPr lang="fa-IR" sz="2800" b="1" dirty="0" smtClean="0">
                <a:solidFill>
                  <a:srgbClr val="0070C0"/>
                </a:solidFill>
                <a:latin typeface="Mitra"/>
                <a:cs typeface="B Mitra" pitchFamily="2" charset="-78"/>
              </a:rPr>
              <a:t>می تواند محدودیت جدی درکاربرد این روش تحقیق پدیدآورد</a:t>
            </a:r>
            <a:r>
              <a:rPr lang="fa-IR" sz="2400" b="1" dirty="0" smtClean="0">
                <a:solidFill>
                  <a:srgbClr val="0070C0"/>
                </a:solidFill>
                <a:latin typeface="Mitra"/>
                <a:cs typeface="B Badr" pitchFamily="2" charset="-78"/>
              </a:rPr>
              <a:t>.</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457200"/>
            <a:ext cx="8686800" cy="5943600"/>
          </a:xfrm>
        </p:spPr>
        <p:style>
          <a:lnRef idx="0">
            <a:scrgbClr r="0" g="0" b="0"/>
          </a:lnRef>
          <a:fillRef idx="1003">
            <a:schemeClr val="lt1"/>
          </a:fillRef>
          <a:effectRef idx="0">
            <a:scrgbClr r="0" g="0" b="0"/>
          </a:effectRef>
          <a:fontRef idx="major"/>
        </p:style>
        <p:txBody>
          <a:bodyPr>
            <a:normAutofit/>
          </a:bodyPr>
          <a:lstStyle/>
          <a:p>
            <a:pPr algn="r">
              <a:buNone/>
            </a:pPr>
            <a:r>
              <a:rPr lang="fa-IR" sz="3200" b="1" dirty="0" smtClean="0">
                <a:solidFill>
                  <a:srgbClr val="FF0000"/>
                </a:solidFill>
                <a:latin typeface="Mitra"/>
                <a:cs typeface="2  Titr" pitchFamily="2" charset="-78"/>
              </a:rPr>
              <a:t>2-تعاریف </a:t>
            </a:r>
            <a:r>
              <a:rPr lang="fa-IR" sz="2000" b="1" dirty="0" smtClean="0">
                <a:solidFill>
                  <a:srgbClr val="FF0000"/>
                </a:solidFill>
                <a:latin typeface="Mitra"/>
                <a:cs typeface="2  Titr" pitchFamily="2" charset="-78"/>
              </a:rPr>
              <a:t>(ادامه): </a:t>
            </a:r>
            <a:endParaRPr lang="en-US" sz="2000" b="1" dirty="0" smtClean="0">
              <a:solidFill>
                <a:srgbClr val="FF0000"/>
              </a:solidFill>
              <a:latin typeface="Mitra"/>
              <a:cs typeface="2  Titr" pitchFamily="2" charset="-78"/>
            </a:endParaRPr>
          </a:p>
          <a:p>
            <a:pPr algn="r">
              <a:lnSpc>
                <a:spcPct val="150000"/>
              </a:lnSpc>
              <a:buNone/>
            </a:pPr>
            <a:r>
              <a:rPr lang="fa-IR" sz="2800" b="1" dirty="0" smtClean="0">
                <a:latin typeface="Mitra"/>
                <a:cs typeface="2  Badr" pitchFamily="2" charset="-78"/>
              </a:rPr>
              <a:t>یکی ازتعاریف اولیه ورایج تحلیل محتوا از</a:t>
            </a:r>
            <a:r>
              <a:rPr lang="fa-IR" sz="2800" b="1" i="1" u="sng" dirty="0" smtClean="0">
                <a:solidFill>
                  <a:srgbClr val="FF0000"/>
                </a:solidFill>
                <a:latin typeface="Mitra"/>
                <a:cs typeface="2  Badr" pitchFamily="2" charset="-78"/>
              </a:rPr>
              <a:t>برلسون</a:t>
            </a:r>
            <a:r>
              <a:rPr lang="fa-IR" sz="2800" b="1" dirty="0" smtClean="0">
                <a:latin typeface="Mitra"/>
                <a:cs typeface="2  Badr" pitchFamily="2" charset="-78"/>
              </a:rPr>
              <a:t> است به اعتقاداودرتحلیل محتوا،ویژگیهای ظاهری یک پیام (متن،مکالمه و...)را به شکل عینی(مستقل ازبرداشت شخصی محقق) ونظام مند(برطبق قواعد معین وکمی براساس شاخه های آماری)توصیف می کنند .</a:t>
            </a:r>
          </a:p>
          <a:p>
            <a:pPr algn="r">
              <a:lnSpc>
                <a:spcPct val="150000"/>
              </a:lnSpc>
              <a:buNone/>
            </a:pPr>
            <a:r>
              <a:rPr lang="fa-IR" sz="2800" b="1" dirty="0" smtClean="0">
                <a:solidFill>
                  <a:srgbClr val="0070C0"/>
                </a:solidFill>
                <a:latin typeface="Mitra"/>
                <a:cs typeface="2  Badr" pitchFamily="2" charset="-78"/>
              </a:rPr>
              <a:t>ازنظرگروهی ازمحققان،صرف محتوای ظاهری پیام چندان ارزشمند نیست ویک پژوهشگرباید استنباط وقضاوت خود را نیز به کار ببرد</a:t>
            </a:r>
            <a:r>
              <a:rPr lang="fa-IR" sz="2800" b="1" dirty="0" smtClean="0">
                <a:latin typeface="Mitra"/>
                <a:cs typeface="2  Badr" pitchFamily="2" charset="-78"/>
              </a:rPr>
              <a:t>.</a:t>
            </a: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458200" cy="6172200"/>
          </a:xfrm>
        </p:spPr>
        <p:style>
          <a:lnRef idx="0">
            <a:scrgbClr r="0" g="0" b="0"/>
          </a:lnRef>
          <a:fillRef idx="1003">
            <a:schemeClr val="lt1"/>
          </a:fillRef>
          <a:effectRef idx="0">
            <a:scrgbClr r="0" g="0" b="0"/>
          </a:effectRef>
          <a:fontRef idx="major"/>
        </p:style>
        <p:txBody>
          <a:bodyPr>
            <a:normAutofit/>
          </a:bodyPr>
          <a:lstStyle/>
          <a:p>
            <a:pPr algn="justLow" rtl="1">
              <a:buNone/>
            </a:pPr>
            <a:r>
              <a:rPr lang="fa-IR" sz="2400" b="1" dirty="0" smtClean="0">
                <a:solidFill>
                  <a:srgbClr val="FF0000"/>
                </a:solidFill>
                <a:cs typeface="2  Titr" pitchFamily="2" charset="-78"/>
              </a:rPr>
              <a:t>2- </a:t>
            </a:r>
            <a:r>
              <a:rPr lang="fa-IR" sz="3000" b="1" dirty="0" smtClean="0">
                <a:solidFill>
                  <a:srgbClr val="FF0000"/>
                </a:solidFill>
                <a:cs typeface="2  Titr" pitchFamily="2" charset="-78"/>
              </a:rPr>
              <a:t>تعاریف</a:t>
            </a:r>
            <a:r>
              <a:rPr lang="fa-IR" sz="2200" b="1" dirty="0" smtClean="0">
                <a:solidFill>
                  <a:srgbClr val="FF0000"/>
                </a:solidFill>
                <a:cs typeface="2  Titr" pitchFamily="2" charset="-78"/>
              </a:rPr>
              <a:t>(ادامه):</a:t>
            </a:r>
            <a:endParaRPr lang="en-US" sz="2200" b="1" dirty="0" smtClean="0">
              <a:solidFill>
                <a:srgbClr val="FF0000"/>
              </a:solidFill>
              <a:cs typeface="2  Titr" pitchFamily="2" charset="-78"/>
            </a:endParaRPr>
          </a:p>
          <a:p>
            <a:pPr algn="r" rtl="1">
              <a:buFont typeface="Wingdings" pitchFamily="2" charset="2"/>
              <a:buChar char="Ø"/>
            </a:pPr>
            <a:r>
              <a:rPr lang="fa-IR" b="1" dirty="0" smtClean="0">
                <a:solidFill>
                  <a:srgbClr val="FF0000"/>
                </a:solidFill>
                <a:cs typeface="B Mitra" pitchFamily="2" charset="-78"/>
              </a:rPr>
              <a:t>کریپندورف </a:t>
            </a:r>
            <a:r>
              <a:rPr lang="fa-IR" dirty="0" smtClean="0">
                <a:solidFill>
                  <a:srgbClr val="0070C0"/>
                </a:solidFill>
                <a:cs typeface="B Mitra" pitchFamily="2" charset="-78"/>
              </a:rPr>
              <a:t>تحلیل محتوا را تکنیکی پژوهشی معرفی می کند که به منظور استنباط تکرارپذیر و معتبر از داده ها در مورد متن آنها بکار می رود (کریپندروف، 1378). او هدف این تحلیل را همانند سایر تکنیک های پژوهشی فراهم آوردن شناخت، بینشی نو، تصویر واقعیت و راهنمای عمل می داند.</a:t>
            </a:r>
            <a:endParaRPr lang="en-US" sz="1800" dirty="0" smtClean="0">
              <a:cs typeface="B Mitra" pitchFamily="2" charset="-78"/>
            </a:endParaRPr>
          </a:p>
          <a:p>
            <a:pPr algn="r" rtl="1">
              <a:buFont typeface="Wingdings" pitchFamily="2" charset="2"/>
              <a:buChar char="Ø"/>
            </a:pPr>
            <a:r>
              <a:rPr lang="fa-IR" dirty="0" smtClean="0">
                <a:cs typeface="B Mitra" pitchFamily="2" charset="-78"/>
              </a:rPr>
              <a:t> </a:t>
            </a:r>
            <a:r>
              <a:rPr lang="fa-IR" sz="2800" b="1" dirty="0" smtClean="0">
                <a:solidFill>
                  <a:srgbClr val="0070C0"/>
                </a:solidFill>
                <a:cs typeface="B Mitra" pitchFamily="2" charset="-78"/>
              </a:rPr>
              <a:t>لورنس باردن </a:t>
            </a:r>
            <a:r>
              <a:rPr lang="fa-IR" sz="2800" dirty="0" smtClean="0">
                <a:cs typeface="B Mitra" pitchFamily="2" charset="-78"/>
              </a:rPr>
              <a:t>نیز به نقل از لانذری می نویسد: </a:t>
            </a:r>
            <a:endParaRPr lang="en-US" sz="2800" dirty="0" smtClean="0">
              <a:cs typeface="B Mitra" pitchFamily="2" charset="-78"/>
            </a:endParaRPr>
          </a:p>
          <a:p>
            <a:pPr algn="r" rtl="1">
              <a:buFont typeface="Wingdings" pitchFamily="2" charset="2"/>
              <a:buChar char="Ø"/>
            </a:pPr>
            <a:r>
              <a:rPr lang="fa-IR" sz="1800" i="1" dirty="0" smtClean="0">
                <a:cs typeface="B Mitra" pitchFamily="2" charset="-78"/>
              </a:rPr>
              <a:t>«</a:t>
            </a:r>
            <a:r>
              <a:rPr lang="fa-IR" sz="2800" i="1" dirty="0" smtClean="0">
                <a:solidFill>
                  <a:srgbClr val="FF0000"/>
                </a:solidFill>
                <a:cs typeface="B Mitra" pitchFamily="2" charset="-78"/>
              </a:rPr>
              <a:t>تحلیل محتوا فنی است که توصیف های ذهنی و تخمینی را تلطیف و تصفیه می کند و ماهیت و قدرت نسبی محرک هایی را که به شخص داده می شود، به صورت عینی آشکار می سازد (باردن، 1374</a:t>
            </a:r>
            <a:endParaRPr lang="en-US" sz="2800" i="1" dirty="0" smtClean="0">
              <a:solidFill>
                <a:srgbClr val="FF0000"/>
              </a:solidFill>
              <a:cs typeface="B Mitra" pitchFamily="2" charset="-78"/>
            </a:endParaRPr>
          </a:p>
          <a:p>
            <a:pPr algn="r" rtl="1">
              <a:buFont typeface="Wingdings" pitchFamily="2" charset="2"/>
              <a:buChar char="Ø"/>
            </a:pPr>
            <a:r>
              <a:rPr lang="fa-IR" sz="2800" b="1" dirty="0" smtClean="0">
                <a:cs typeface="B Mitra" pitchFamily="2" charset="-78"/>
              </a:rPr>
              <a:t>دانیل رایف </a:t>
            </a:r>
            <a:r>
              <a:rPr lang="fa-IR" sz="2800" dirty="0" smtClean="0">
                <a:solidFill>
                  <a:srgbClr val="0070C0"/>
                </a:solidFill>
                <a:cs typeface="B Mitra" pitchFamily="2" charset="-78"/>
              </a:rPr>
              <a:t>تحلیل محتوا را بطور خلاصه چنین تعریف می کند:</a:t>
            </a:r>
            <a:endParaRPr lang="en-US" sz="2800" dirty="0" smtClean="0">
              <a:solidFill>
                <a:srgbClr val="0070C0"/>
              </a:solidFill>
              <a:cs typeface="B Mitra" pitchFamily="2" charset="-78"/>
            </a:endParaRPr>
          </a:p>
          <a:p>
            <a:pPr algn="r" rtl="1">
              <a:buFont typeface="Wingdings" pitchFamily="2" charset="2"/>
              <a:buChar char="Ø"/>
            </a:pPr>
            <a:r>
              <a:rPr lang="fa-IR" sz="2800" i="1" dirty="0" smtClean="0">
                <a:solidFill>
                  <a:srgbClr val="0070C0"/>
                </a:solidFill>
                <a:cs typeface="B Mitra" pitchFamily="2" charset="-78"/>
              </a:rPr>
              <a:t> «قراردادن قاعده و محتوای ارتباطات در طبقات (مقوله های)‌ خاص براساس قواعد، و تحلیل روابط بین آن مقوله ها با استفاه از آزمون های آماری» (رایف، 1381، 4)‌. </a:t>
            </a:r>
            <a:endParaRPr lang="en-US" sz="2800" i="1" dirty="0" smtClean="0">
              <a:solidFill>
                <a:srgbClr val="0070C0"/>
              </a:solidFill>
              <a:cs typeface="B Mitra" pitchFamily="2" charset="-78"/>
            </a:endParaRPr>
          </a:p>
          <a:p>
            <a:pPr algn="r">
              <a:buFont typeface="Wingdings" pitchFamily="2" charset="2"/>
              <a:buChar char="Ø"/>
            </a:pPr>
            <a:endParaRPr lang="en-US" sz="1800" dirty="0">
              <a:cs typeface="B Mitra" pitchFamily="2" charset="-78"/>
            </a:endParaRPr>
          </a:p>
        </p:txBody>
      </p:sp>
      <p:sp>
        <p:nvSpPr>
          <p:cNvPr id="4" name="Footer Placeholder 3"/>
          <p:cNvSpPr>
            <a:spLocks noGrp="1"/>
          </p:cNvSpPr>
          <p:nvPr>
            <p:ph type="ftr" sz="quarter" idx="11"/>
          </p:nvPr>
        </p:nvSpPr>
        <p:spPr/>
        <p:txBody>
          <a:bodyPr/>
          <a:lstStyle/>
          <a:p>
            <a:r>
              <a:rPr lang="en-US" smtClean="0"/>
              <a:t>© irmgn.ir</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1545</TotalTime>
  <Words>4513</Words>
  <Application>Microsoft Office PowerPoint</Application>
  <PresentationFormat>On-screen Show (4:3)</PresentationFormat>
  <Paragraphs>410</Paragraphs>
  <Slides>47</Slides>
  <Notes>4</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Equity</vt:lpstr>
      <vt:lpstr>PowerPoint Presentation</vt:lpstr>
      <vt:lpstr>فهرست مطالب</vt:lpstr>
      <vt:lpstr>1-مقدمه:                       وسیله = زبان</vt:lpstr>
      <vt:lpstr>PowerPoint Presentation</vt:lpstr>
      <vt:lpstr>PowerPoint Presentation</vt:lpstr>
      <vt:lpstr>تعاریف تحلیل محتوا</vt:lpstr>
      <vt:lpstr>PowerPoint Presentation</vt:lpstr>
      <vt:lpstr>PowerPoint Presentation</vt:lpstr>
      <vt:lpstr>PowerPoint Presentation</vt:lpstr>
      <vt:lpstr>2-تعاریف :تعریف جامع تحلیل محتوا</vt:lpstr>
      <vt:lpstr>3-اصطلاحات کلیدی تعریف  تحلیل محتوا</vt:lpstr>
      <vt:lpstr>3-1-نظام مند یا سیستماتیک بودن</vt:lpstr>
      <vt:lpstr> 3-2-تکرارپذیری یا عینی بودن </vt:lpstr>
      <vt:lpstr>3-3-کمّی بودن</vt:lpstr>
      <vt:lpstr>3-4-محتوای آشکار</vt:lpstr>
      <vt:lpstr>3-4-تفاوت محتوای آشکار و نهان</vt:lpstr>
      <vt:lpstr>3-4-مزایای تحلیل کمّی محتوای آشکار(ادامه)</vt:lpstr>
      <vt:lpstr>نمونه</vt:lpstr>
      <vt:lpstr>4-پیدایش وگسترش تحلیل محتوا</vt:lpstr>
      <vt:lpstr>4-پیدایش وگسترش تحلیل محتوا(ادامه)</vt:lpstr>
      <vt:lpstr>PowerPoint Presentation</vt:lpstr>
      <vt:lpstr>PowerPoint Presentation</vt:lpstr>
      <vt:lpstr>4-پیدایش وگسترش تحلیل محتوا(ادامه) </vt:lpstr>
      <vt:lpstr>5-سازماندهی تحلیل محتوا:</vt:lpstr>
      <vt:lpstr>5-1-تحلیل مقدماتی  5-1-1-مطالعه آزا د </vt:lpstr>
      <vt:lpstr>5-1-2-انتخاب مدارک مورد تحلیل (جامعه تحقیق)</vt:lpstr>
      <vt:lpstr>روشهای نمونه گیری</vt:lpstr>
      <vt:lpstr>  5-1-تحلیل مقدماتی                         5-1-3-تنظیم اهداف وفرضیات</vt:lpstr>
      <vt:lpstr>ملاکهای تدوین فرضیه</vt:lpstr>
      <vt:lpstr>5-1-4- علامت گذاری نشانه هاو تعیین معرفها(معیارها)</vt:lpstr>
      <vt:lpstr>5-1-5-آماده نمودن مواد قبل از شروع تحلیل</vt:lpstr>
      <vt:lpstr>5-2-استخراج مواد</vt:lpstr>
      <vt:lpstr>5-2-استخراج مواد یا رمزگذاری(ادامه)</vt:lpstr>
      <vt:lpstr>    5-2-استخراج مواد             5-2-1-انتخاب مقوله ها</vt:lpstr>
      <vt:lpstr>روشهای مقوله بندی</vt:lpstr>
      <vt:lpstr>مثال روش مقوله بندی  از پیش تعیین شده(جعبه ای)</vt:lpstr>
      <vt:lpstr>روشهای مقوله بندی</vt:lpstr>
      <vt:lpstr>اصول شکل گیری طبقات</vt:lpstr>
      <vt:lpstr>تعداد طبقات (مقوله ها)</vt:lpstr>
      <vt:lpstr>5-2-2-انتخاب واحد محتوا</vt:lpstr>
      <vt:lpstr>Unit of Analysis?</vt:lpstr>
      <vt:lpstr>5-2-3- انتخاب روش شمارش</vt:lpstr>
      <vt:lpstr>انواع روش شمارش</vt:lpstr>
      <vt:lpstr>انواع روش شمارش</vt:lpstr>
      <vt:lpstr>5-3-بررسی جمع بندی و تفسیر نتایج</vt:lpstr>
      <vt:lpstr>انواع تحلیل محتوا </vt:lpstr>
      <vt:lpstr>معرفی منابع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APADA</dc:creator>
  <cp:lastModifiedBy>MRT www.Win2Farsi.com</cp:lastModifiedBy>
  <cp:revision>244</cp:revision>
  <dcterms:created xsi:type="dcterms:W3CDTF">2006-08-16T00:00:00Z</dcterms:created>
  <dcterms:modified xsi:type="dcterms:W3CDTF">2020-04-26T18:25:37Z</dcterms:modified>
</cp:coreProperties>
</file>