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2" r:id="rId3"/>
    <p:sldId id="264" r:id="rId4"/>
    <p:sldId id="272" r:id="rId5"/>
    <p:sldId id="274" r:id="rId6"/>
    <p:sldId id="273" r:id="rId7"/>
    <p:sldId id="269" r:id="rId8"/>
    <p:sldId id="270" r:id="rId9"/>
    <p:sldId id="267" r:id="rId10"/>
    <p:sldId id="271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89" autoAdjust="0"/>
  </p:normalViewPr>
  <p:slideViewPr>
    <p:cSldViewPr>
      <p:cViewPr>
        <p:scale>
          <a:sx n="75" d="100"/>
          <a:sy n="75" d="100"/>
        </p:scale>
        <p:origin x="-115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C181-6688-4C71-9390-7759F3FA014F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5D5D-AD0D-4143-B87A-EC45A53E9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6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C6CE-4E22-4A8A-B529-6E4AF2DF6DF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750E-846F-422F-BBC3-CB543337F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5219" y="1322206"/>
            <a:ext cx="6264696" cy="457203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rtl="1"/>
            <a:r>
              <a:rPr lang="fa-IR" sz="7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 Outline" panose="00000400000000000000" pitchFamily="2" charset="-78"/>
              </a:rPr>
              <a:t>والیبال2</a:t>
            </a:r>
            <a:endParaRPr lang="en-US" sz="31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 Outline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" y="229299"/>
            <a:ext cx="9144000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  <a:sp3d extrusionH="57150">
              <a:bevelT w="38100" h="38100"/>
            </a:sp3d>
          </a:bodyPr>
          <a:lstStyle/>
          <a:p>
            <a:pPr algn="ctr"/>
            <a:r>
              <a:rPr lang="fa-IR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Roya" panose="00000400000000000000" pitchFamily="2" charset="-78"/>
              </a:rPr>
              <a:t>به نام خداوند جان و خرد 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Roy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بهار 99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205"/>
            <a:ext cx="4139952" cy="293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15121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780928"/>
            <a:ext cx="1107579" cy="10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نمونه هایی از ساعد زدن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43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830243" cy="2624933"/>
          </a:xfrm>
        </p:spPr>
      </p:pic>
      <p:pic>
        <p:nvPicPr>
          <p:cNvPr id="5" name="Picture 4" descr="IMG_4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0240"/>
            <a:ext cx="3786214" cy="4476768"/>
          </a:xfrm>
          <a:prstGeom prst="rect">
            <a:avLst/>
          </a:prstGeom>
        </p:spPr>
      </p:pic>
      <p:pic>
        <p:nvPicPr>
          <p:cNvPr id="6" name="Picture 5" descr="d892a7e2-5e2c-438e-866a-7210aa6c9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71612"/>
            <a:ext cx="3833816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328612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2  Davat" pitchFamily="2" charset="-78"/>
              </a:rPr>
              <a:t>روش کلی ساعد زدن</a:t>
            </a:r>
            <a:endParaRPr lang="en-US" sz="1600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6000768"/>
            <a:ext cx="3000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ساعد زدن به خاطر دوری توپ از بازیکن 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2500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ساعد زدن به خاطر ارتفاع کم توپ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isometricTopU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fa-IR" sz="23900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85000"/>
                      <a:lumOff val="1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پایان</a:t>
            </a:r>
            <a:endParaRPr lang="en-US" sz="23900" dirty="0">
              <a:solidFill>
                <a:schemeClr val="bg1"/>
              </a:solidFill>
              <a:effectLst>
                <a:glow rad="228600">
                  <a:schemeClr val="tx1">
                    <a:lumMod val="85000"/>
                    <a:lumOff val="15000"/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برخی از تکنیک های والیبال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r" rtl="1">
              <a:buClr>
                <a:schemeClr val="bg1"/>
              </a:buClr>
              <a:buSzPct val="95000"/>
              <a:buFont typeface="+mj-lt"/>
              <a:buAutoNum type="arabicPeriod"/>
            </a:pP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سرویس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آغازگر بازی است و به منظور ورود توپ به زمین از آن استفاده می شود.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2. 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اسپک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جزء ضربات تمام کننده به شمار می رود و برای خواباندن نهایی توپ در زمین حریف از آن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3.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 پنجه 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: برای پاس دادن به بازیکنان خودی و یا برای رد کردن توپ از تور در شرایط اضطراری از آن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endParaRPr lang="fa-IR" dirty="0" smtClean="0">
              <a:solidFill>
                <a:schemeClr val="bg1"/>
              </a:solidFill>
              <a:cs typeface="2  Davat" pitchFamily="2" charset="-78"/>
            </a:endParaRP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4.   </a:t>
            </a:r>
            <a:r>
              <a:rPr lang="fa-IR" dirty="0" smtClean="0">
                <a:solidFill>
                  <a:srgbClr val="00B0F0"/>
                </a:solidFill>
                <a:cs typeface="2  Davat" pitchFamily="2" charset="-78"/>
              </a:rPr>
              <a:t>ساعد</a:t>
            </a: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: به منظور توپ گیری در ارتفاعات پایینی زمین و یا برای پاس دادن  از ساعد زدن استفاده می شود .</a:t>
            </a:r>
          </a:p>
          <a:p>
            <a:pPr marL="514350" indent="-514350" algn="r" rtl="1">
              <a:buClr>
                <a:schemeClr val="bg1"/>
              </a:buClr>
              <a:buSzPct val="95000"/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715016"/>
            <a:ext cx="821537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توضیحات بیشتر هر تکنیک در اسلایدهای بعدی 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1. سرویس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972072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هر بازی با سرویس زدن یک تیم آغاز می شود و پس از خوابیدن توپ در زمین یک تیم , تیم دیگر باید سرویس بعدی را بزند یعنی بازی باید با سرویس تیمی که توپ قبلی را خوابانده است شروع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در حین زدن سرویس پای بازیکن سرویس زن نباید داخل زمین باشد و او موظف است پیش از اینکه 8 ثانیه  از لحظه ی زدن سوت داور بگذرد , توپ را پرتاب کند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سرویس باید از قسمت پشت خط عرضی زده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توپ سرویس، دفاع روی تور ندارد.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1c1f3a5e-2e7d-4a0e-97ac-7cd7030fc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3814259" cy="42719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گارد گیری مناسب سرویس زدن و دریافت سرویس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95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367216" cy="2911477"/>
          </a:xfrm>
        </p:spPr>
      </p:pic>
      <p:sp>
        <p:nvSpPr>
          <p:cNvPr id="5" name="TextBox 4"/>
          <p:cNvSpPr txBox="1"/>
          <p:nvPr/>
        </p:nvSpPr>
        <p:spPr>
          <a:xfrm>
            <a:off x="500034" y="4643446"/>
            <a:ext cx="43577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به گاردگیری دقیق بازیکن تیم بنفش برای دریافت سرویس بازیکن تیم سبز رنگ (قائمی از کاله مازندران )  توجه کنید .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643050"/>
            <a:ext cx="34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گاردگیری مناسب عبارت است از چگونگی ایستادن و جای گیری مناسب برای هماهنگی کامل دست ها و پاها در هنگام دریافت سرویس توسط تیم حریف و همچنین آمادگی برای دریافت توپ برگشتی از زمین تیم گیرنده سرویس توسط بازیکنان تیم سرویس زننده .</a:t>
            </a:r>
            <a:endParaRPr lang="en-US" sz="2800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2. اسپک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900634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آخرین ضربه ای که در یک طرف زمین والیبال زده می شود تا توپ وارد زمین حریف  شود ، معمولا سعی می شود به گونه ای باشد که کنترل کردن آن توسط تیم حریف سخت باشد.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بهترین ضربه همان اسپک (آبشار) است . ضربه ای که مهاجم با پریدن و تمام قدرت به توپ می زند و توپ را وارد زمین حریف می کند .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    اسپک روی تور چنانچه با دفاع روی تور سرسخت و قدرتمندی برنگردد ، معمولاً به سختی در زمین حریف دریافت می شود و در بسیاری از موارد توپ در زمین حریف می خوابد .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s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4033838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Davat" pitchFamily="2" charset="-78"/>
              </a:rPr>
              <a:t>روش کلی اسپک زدن </a:t>
            </a:r>
            <a:endParaRPr lang="en-US" dirty="0">
              <a:solidFill>
                <a:srgbClr val="FF0000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 نمونه هایی از اسپک زدن 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GetImage.asm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2132" y="4238678"/>
            <a:ext cx="3319141" cy="2210548"/>
          </a:xfrm>
        </p:spPr>
      </p:pic>
      <p:pic>
        <p:nvPicPr>
          <p:cNvPr id="5" name="Picture 4" descr="GetImage.asmxsdfgh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643050"/>
            <a:ext cx="2514606" cy="3775685"/>
          </a:xfrm>
          <a:prstGeom prst="rect">
            <a:avLst/>
          </a:prstGeom>
        </p:spPr>
      </p:pic>
      <p:pic>
        <p:nvPicPr>
          <p:cNvPr id="6" name="Picture 5" descr="526086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500174"/>
            <a:ext cx="3267668" cy="212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311661">
            <a:off x="3811842" y="1847307"/>
            <a:ext cx="207170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بازیکن مشکی پوش پس از زدن اسپک ؛ به دست راست او توجه کنید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795992">
            <a:off x="2335360" y="4990816"/>
            <a:ext cx="185738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پرش بلند برای زدن اسپک روی تو لازم است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913700">
            <a:off x="3655506" y="3980007"/>
            <a:ext cx="214314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با داشتن یک دفاع روی تور منسجم می توان از خوابیدن اسپک جلوگیری نمود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fa-IR" dirty="0" smtClean="0">
                <a:cs typeface="2  Davat" pitchFamily="2" charset="-78"/>
              </a:rPr>
              <a:t>  3. پنجه</a:t>
            </a:r>
            <a:endParaRPr lang="en-US" dirty="0">
              <a:cs typeface="2  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8" y="1071546"/>
            <a:ext cx="3686172" cy="511494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از پنجه بیشتر برای پاس دادن به اسپکر استفاده می شود و این حرکت اغلب توسط پاسور تیم انجام می شود .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در تصویر مقابل به هماهنگی آرنج ها و سرپنجه ی دست ها با زانوان پا خوب دقت کنید . </a:t>
            </a:r>
          </a:p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در اسلاید بعدی چند نمونه از زدن ضربه به توپ در قالب پنجه نمایش داده شده است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Picture 3" descr="pas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4449151" cy="421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973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  نمونه هایی از پنجه زدن</a:t>
            </a:r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 descr="پنجه بالاس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4071942"/>
            <a:ext cx="3786214" cy="2571744"/>
          </a:xfrm>
        </p:spPr>
      </p:pic>
      <p:pic>
        <p:nvPicPr>
          <p:cNvPr id="6" name="Picture 5" descr="پنجه زد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171825" cy="4762500"/>
          </a:xfrm>
          <a:prstGeom prst="rect">
            <a:avLst/>
          </a:prstGeom>
        </p:spPr>
      </p:pic>
      <p:pic>
        <p:nvPicPr>
          <p:cNvPr id="7" name="Picture 6" descr="پنج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500173"/>
            <a:ext cx="3786214" cy="231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4. ساعد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  <p:pic>
        <p:nvPicPr>
          <p:cNvPr id="4" name="Content Placeholder 3" descr="IMG_12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4429156" cy="3599417"/>
          </a:xfrm>
        </p:spPr>
      </p:pic>
      <p:sp>
        <p:nvSpPr>
          <p:cNvPr id="6" name="TextBox 5"/>
          <p:cNvSpPr txBox="1"/>
          <p:nvPr/>
        </p:nvSpPr>
        <p:spPr>
          <a:xfrm>
            <a:off x="5072066" y="1857365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3200" dirty="0" smtClean="0">
                <a:solidFill>
                  <a:schemeClr val="bg1"/>
                </a:solidFill>
                <a:cs typeface="2  Davat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برای توپگیری در ارتفاع پایین و وقتی که توپ از فرد فاصله داشته باشد ، ساعد زده می شود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در هنگام ساعد زدن باید توجه کرد که دست ها را کاملاً کشیده و به طور درست زیر توپ قرار داد .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800" dirty="0" smtClean="0">
                <a:solidFill>
                  <a:schemeClr val="bg1"/>
                </a:solidFill>
                <a:cs typeface="2  Davat" pitchFamily="2" charset="-78"/>
              </a:rPr>
              <a:t> معمولاً به هنگام دریافت سرویس از ساعد استفاده می گردد .</a:t>
            </a:r>
            <a:endParaRPr lang="en-US" sz="2800" dirty="0">
              <a:solidFill>
                <a:schemeClr val="bg1"/>
              </a:solidFill>
              <a:cs typeface="2  Dava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2  Davat" pitchFamily="2" charset="-78"/>
              </a:rPr>
              <a:t>ساعد زدن فرهاد قائمی ؛ همانطور که مشاهده می شود ، پنجه زدن در این ارتفاع کم نسبت به سطح زمین دشوار است و ساعد زدن دریافت را آسان تر می کند .</a:t>
            </a:r>
            <a:endParaRPr lang="en-US" dirty="0">
              <a:solidFill>
                <a:schemeClr val="bg1"/>
              </a:solidFill>
              <a:cs typeface="2  Dava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587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والیبال2</vt:lpstr>
      <vt:lpstr>  برخی از تکنیک های والیبال</vt:lpstr>
      <vt:lpstr>1. سرویس</vt:lpstr>
      <vt:lpstr>  گارد گیری مناسب سرویس زدن و دریافت سرویس</vt:lpstr>
      <vt:lpstr>2. اسپک </vt:lpstr>
      <vt:lpstr>  نمونه هایی از اسپک زدن </vt:lpstr>
      <vt:lpstr>  3. پنجه</vt:lpstr>
      <vt:lpstr>  نمونه هایی از پنجه زدن</vt:lpstr>
      <vt:lpstr>4. ساعد</vt:lpstr>
      <vt:lpstr>  نمونه هایی از ساعد زدن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آناهیتا آریاگهر آموزش والیبال درس ورزش  خانم بسطامی کلاس ابن سینا دبیرستان دخترانه فرزانگان نوشهر دی ماه 1391</dc:title>
  <dc:creator>Tak_system</dc:creator>
  <cp:lastModifiedBy>aytak</cp:lastModifiedBy>
  <cp:revision>181</cp:revision>
  <dcterms:created xsi:type="dcterms:W3CDTF">2013-01-15T15:13:28Z</dcterms:created>
  <dcterms:modified xsi:type="dcterms:W3CDTF">2020-05-03T15:41:05Z</dcterms:modified>
</cp:coreProperties>
</file>