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74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4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8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51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3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65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46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4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7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9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89DE-D907-4AFE-8199-57B84950F9B7}" type="datetimeFigureOut">
              <a:rPr lang="en-US" smtClean="0"/>
              <a:pPr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CC30-7CA6-41F1-8B60-EBF958DC4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931788"/>
            <a:ext cx="1048094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36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" r="1" b="16297"/>
          <a:stretch/>
        </p:blipFill>
        <p:spPr>
          <a:xfrm>
            <a:off x="38100" y="0"/>
            <a:ext cx="121539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" y="530088"/>
            <a:ext cx="1215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«در اسلام هیچ بنایی ساخته نشد ، که نزد خدای عز وجل محبوبتر و ارجمند تر از ازدواج باشد.»</a:t>
            </a:r>
          </a:p>
          <a:p>
            <a:pPr algn="ctr"/>
            <a:r>
              <a:rPr lang="fa-I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پیامبراکرم   (ص)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7826" y="5075583"/>
            <a:ext cx="707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تشکر از حسن توجه تان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10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600" y="914400"/>
            <a:ext cx="1000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موضوع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: </a:t>
            </a:r>
            <a:r>
              <a:rPr lang="fa-IR" sz="24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دانش خانواده وجمعیت ( توجه به تفاوت ها در رفتار با همسر) </a:t>
            </a:r>
          </a:p>
          <a:p>
            <a:pPr algn="ctr" rtl="1"/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dirty="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4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470" y="182882"/>
            <a:ext cx="8890782" cy="181588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زندگی زناشویی مثل تئاتر است : مردم صحنه زیبا و آراسته آن را می بینند در</a:t>
            </a:r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 حالی که زن و شوهر با پشت صحنه در هم ریخته و پر ماجرای آن سرو کار دارند. </a:t>
            </a:r>
          </a:p>
          <a:p>
            <a:pPr algn="ctr" rtl="1"/>
            <a:endParaRPr lang="fa-IR" sz="2400" dirty="0">
              <a:cs typeface="B Titr" panose="00000700000000000000" pitchFamily="2" charset="-78"/>
            </a:endParaRPr>
          </a:p>
          <a:p>
            <a:pPr algn="ctr" rtl="1"/>
            <a:r>
              <a:rPr lang="fa-IR" sz="1600" dirty="0" smtClean="0">
                <a:cs typeface="B Titr" panose="00000700000000000000" pitchFamily="2" charset="-78"/>
              </a:rPr>
              <a:t>(فرانسیس بیکن ) 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85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عوامل تحکیم خانواده  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277100" y="938141"/>
            <a:ext cx="1054100" cy="5588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700" y="1120675"/>
            <a:ext cx="49911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۱- دین داری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۲- محبت به اعضای خانواده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۳- خوش گفتاری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۴- ارضای صحیح نیاز جنسی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۵- مدیریت اقتصادی خانواده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۶- توجه به تفاوتها در رفتار با همسر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۷- احترام به همسر و خانواده او </a:t>
            </a:r>
          </a:p>
          <a:p>
            <a:pPr algn="r" rtl="1"/>
            <a:endParaRPr lang="fa-IR" sz="2000" dirty="0" smtClean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۸- رازداری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۹- عفو و گذشت 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10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توجه به تفاوتها در رفتار با همسر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438900" y="1765301"/>
            <a:ext cx="1054100" cy="47608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83500" y="3884111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ابعاد تفاوتهای مردان با زنان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945118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cs typeface="B Titr" panose="00000700000000000000" pitchFamily="2" charset="-78"/>
              </a:rPr>
              <a:t>۱- جسمی و فیزیولوژیکی </a:t>
            </a:r>
          </a:p>
          <a:p>
            <a:pPr algn="r" rtl="1"/>
            <a:endParaRPr lang="fa-IR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endParaRPr lang="fa-IR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cs typeface="B Titr" panose="00000700000000000000" pitchFamily="2" charset="-78"/>
              </a:rPr>
              <a:t>۲- عاطفی و روانی </a:t>
            </a:r>
          </a:p>
          <a:p>
            <a:pPr algn="r" rtl="1"/>
            <a:endParaRPr lang="fa-IR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endParaRPr lang="fa-IR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cs typeface="B Titr" panose="00000700000000000000" pitchFamily="2" charset="-78"/>
              </a:rPr>
              <a:t>۳- رفتار و عملکرد</a:t>
            </a:r>
          </a:p>
          <a:p>
            <a:pPr algn="r" rtl="1"/>
            <a:endParaRPr lang="fa-IR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endParaRPr lang="fa-IR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cs typeface="B Titr" panose="00000700000000000000" pitchFamily="2" charset="-78"/>
              </a:rPr>
              <a:t>۴- خواسته ها و انتظارات </a:t>
            </a:r>
            <a:endParaRPr lang="fa-IR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108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توجه به تفاوتها در رفتار با همسر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74586"/>
            <a:ext cx="11544300" cy="17543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 rtl="1"/>
            <a:endParaRPr lang="fa-IR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الناسُ بخَیرٍ ما تَفاوَتوا فَاذا  استَووا  هَلَکوا : </a:t>
            </a:r>
          </a:p>
          <a:p>
            <a:pPr algn="r" rtl="1"/>
            <a:endParaRPr lang="fa-IR" sz="2400" dirty="0"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3200" b="1" dirty="0" smtClean="0">
                <a:latin typeface="IranNastaliq" panose="02020505000000020003" pitchFamily="18" charset="0"/>
                <a:cs typeface="B Titr" panose="00000700000000000000" pitchFamily="2" charset="-78"/>
              </a:rPr>
              <a:t> </a:t>
            </a:r>
            <a:r>
              <a:rPr lang="fa-IR" sz="36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مرد م مادامی که متفاوت باشند ، در جهت خیر و خوبی  سیر می  کنند . پس هنگامی که مساوی گردند ، نابود می شوند . </a:t>
            </a:r>
            <a:r>
              <a:rPr lang="fa-IR" sz="36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600" b="1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      امام صادق (ع) </a:t>
            </a:r>
            <a:endParaRPr lang="en-US" sz="3600" b="1" dirty="0"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98642"/>
            <a:ext cx="11544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یک : </a:t>
            </a:r>
            <a:r>
              <a:rPr lang="fa-IR" sz="2800" dirty="0" smtClean="0">
                <a:cs typeface="B Titr" panose="00000700000000000000" pitchFamily="2" charset="-78"/>
              </a:rPr>
              <a:t>زن ها ظریف تر از مردان هستند و مردان عضلات قوی و قدرت بدنی بیشتری دارند .</a:t>
            </a:r>
          </a:p>
          <a:p>
            <a:pPr algn="r" rtl="1"/>
            <a:endParaRPr lang="fa-IR" sz="2800" dirty="0"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اکسیژن بیشتر درخون و عملکر قلبی بهتر – امور سخت افزاری و نرم افزاری – زنان لطیف تر ، مردان خشن تر – پیام های محبت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 آمیز مردان به هنگام خرید برای خانه ، تعمیر لوازم منزل و هنگام خدمت کردن به خانواده است .-  توصیه اکید به عدم استفاده از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Titr" panose="00000700000000000000" pitchFamily="2" charset="-78"/>
              </a:rPr>
              <a:t> تند خویی و سخت گیری توسط مردان و حمایت آنها از همسر شان – عدم غفلت مردان از تاثیرات کلمات با بار عاطفی 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دو : </a:t>
            </a:r>
            <a:r>
              <a:rPr lang="fa-IR" sz="2800" dirty="0" smtClean="0">
                <a:cs typeface="B Titr" panose="00000700000000000000" pitchFamily="2" charset="-78"/>
              </a:rPr>
              <a:t>مردان کلی نگر هستند و زنان به جزئیات دقت بیشتری دارند . </a:t>
            </a:r>
          </a:p>
          <a:p>
            <a:pPr algn="r" rtl="1"/>
            <a:endParaRPr lang="fa-IR" sz="2800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توجه مردان به جزئیات خانه داری زنان و تحسین  آنها – عدم تعجب زنان از بی توجهی مردان به جزئیات و سعی در متوجه ساختن آنها 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405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توجه به تفاوتها در رفتار با همسر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850900"/>
            <a:ext cx="11760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سه :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مردان نسبت به آنچه می بینند و زنان نسبت به آنچه لمس می کنند ، حساس ترند .</a:t>
            </a:r>
          </a:p>
          <a:p>
            <a:pPr algn="r" rtl="1"/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علاقه بیشتر پسران در چند هفته اول زندگی به الگو های بینایی و حساسیت های لمسی دختران از بدو تولد – بنابراین زنان                  توجه به آرایش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و زیبایی و نوع پوشش خود در خانه داشته باشند و عدم غفلت از عشوه گری زنانه </a:t>
            </a:r>
            <a:r>
              <a:rPr lang="fa-IR" sz="4400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«</a:t>
            </a:r>
            <a:r>
              <a:rPr lang="fa-IR" sz="3600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یکی از خصلت های مطلوب زنان در روابط با همسرشان ، </a:t>
            </a:r>
            <a:r>
              <a:rPr lang="fa-IR" sz="36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عشق ورزی همراه با عشوه گری است </a:t>
            </a:r>
            <a:r>
              <a:rPr lang="fa-IR" sz="44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»</a:t>
            </a:r>
            <a:r>
              <a:rPr lang="fa-IR" sz="36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– امام صادق (ع)</a:t>
            </a:r>
            <a:r>
              <a:rPr lang="fa-IR" sz="32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–</a:t>
            </a:r>
            <a:r>
              <a:rPr lang="fa-IR" dirty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تحسین زیبایی و خود آرایی زنان توسط مردان برای تقویت انگیزه زنان جهت</a:t>
            </a:r>
          </a:p>
          <a:p>
            <a:pPr algn="r" rtl="1"/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تامین نیاز او – عدم غفلت مردان در استفاده از تماس هاس بدنی ( استفاده از نوازش زمانی که زنان تحت فشار جسمی و روانی قرار دارند.)</a:t>
            </a:r>
          </a:p>
          <a:p>
            <a:pPr algn="r" rtl="1"/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چهار :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غالبا مردان هدف مدار و زنان رابطه مدارند .</a:t>
            </a:r>
          </a:p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علاقه بیشتر مردان به موفقیت های اجتماعی بر خلاف زنان که علاقه مند به هدف هایی با موفقیت احساسی (عشق) هستند. بنابراین مردان  </a:t>
            </a:r>
          </a:p>
          <a:p>
            <a:pPr algn="r" rtl="1"/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اظهار علاقه به زنان و اهمیت به احساساتشان را داشته باشند . – احساس همدردی و استفاده از نگاه ، کلام و رفتار عاشقانه- سپردن تصمیم گیری </a:t>
            </a:r>
          </a:p>
          <a:p>
            <a:pPr algn="r" rtl="1"/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امور مهم خانواده توسط زنان به مردان و تعریف و تمجید از او در حضور دیگران و به خصوص فرزندان – اعتماد به او همراهی با او – پشتیبانی از از </a:t>
            </a:r>
          </a:p>
          <a:p>
            <a:pPr algn="r" rtl="1"/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شوهر با گفتن جمله « به تو افتخار می کنم .»</a:t>
            </a:r>
          </a:p>
          <a:p>
            <a:pPr algn="r" rtl="1"/>
            <a:endParaRPr lang="fa-IR" sz="3600" dirty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631852" y="1547446"/>
            <a:ext cx="703385" cy="562707"/>
          </a:xfrm>
          <a:prstGeom prst="lef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باید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438052" y="4747846"/>
            <a:ext cx="703385" cy="562707"/>
          </a:xfrm>
          <a:prstGeom prst="lef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باید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8913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توجه به تفاوتها در رفتار با همسر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50" y="1007993"/>
            <a:ext cx="118237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پنج: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زنان بیشتر به </a:t>
            </a:r>
            <a:r>
              <a:rPr lang="fa-I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حمایت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 نیاز دارند و مردان به </a:t>
            </a:r>
            <a:r>
              <a:rPr lang="fa-I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ریاست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 متمایل اند.</a:t>
            </a:r>
          </a:p>
          <a:p>
            <a:pPr algn="r" rtl="1"/>
            <a:endParaRPr lang="fa-IR" sz="28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درحین سپردن تدبیر امور خانه به مردان توسط زنان باید با او همکاری و نظر خود را بیان کنند . – متواضع در برابر شوهر و عدم مقایسه او با دیگران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و نا امید نکردن او در صورت عدم توانایی در حل مشکلات – مردان  </a:t>
            </a:r>
            <a:r>
              <a:rPr lang="fa-IR" sz="2800" dirty="0" smtClean="0">
                <a:cs typeface="B Titr" panose="00000700000000000000" pitchFamily="2" charset="-78"/>
              </a:rPr>
              <a:t>                 </a:t>
            </a:r>
            <a:r>
              <a:rPr lang="fa-IR" dirty="0" smtClean="0">
                <a:cs typeface="B Titr" panose="00000700000000000000" pitchFamily="2" charset="-78"/>
              </a:rPr>
              <a:t>تکیه گاه همسر خود در رفتار و گفتار و تسلی دهنده او در 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مشکلات  - تدبیر درست امور خانواده و دانستن این که زنان به مردان مقتدر و مسئولیت پذیر و متعهد نیازمندند. </a:t>
            </a:r>
          </a:p>
          <a:p>
            <a:pPr algn="r" rtl="1"/>
            <a:endParaRPr lang="fa-IR" sz="28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cs typeface="B Titr" panose="00000700000000000000" pitchFamily="2" charset="-78"/>
              </a:rPr>
              <a:t>عدم پذیرش ریاست شوهر توسط زن                                                  آسیب اعتماد به نفس او – لجباز شدن – تضعیف مسؤلیت</a:t>
            </a:r>
          </a:p>
          <a:p>
            <a:pPr algn="r" rtl="1"/>
            <a:endParaRPr lang="fa-IR" sz="20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cs typeface="B Titr" panose="00000700000000000000" pitchFamily="2" charset="-78"/>
              </a:rPr>
              <a:t> پذیری – نبود مدیریت واحد               ایجاد بی نظمی          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cs typeface="B Titr" panose="00000700000000000000" pitchFamily="2" charset="-78"/>
              </a:rPr>
              <a:t>      </a:t>
            </a:r>
            <a:r>
              <a:rPr lang="fa-IR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cs typeface="B Titr" panose="00000700000000000000" pitchFamily="2" charset="-78"/>
              </a:rPr>
              <a:t>عدم فرمان پذیری فرزندان از والدین و عدم تربیت صحیح</a:t>
            </a:r>
          </a:p>
          <a:p>
            <a:pPr algn="r" rtl="1"/>
            <a:endParaRPr lang="fa-IR" sz="20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شش: </a:t>
            </a:r>
            <a:r>
              <a:rPr lang="fa-IR" sz="2800" dirty="0" smtClean="0">
                <a:cs typeface="B Titr" panose="00000700000000000000" pitchFamily="2" charset="-78"/>
              </a:rPr>
              <a:t>خیال پردازی زنان قوی تر است و مردان معمولا جدی تر و استدلالی ترند.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عدم بیان سخنان اظطراب آور توسط مردان و دادن امنیت خاطر به زنان – جدی نگرفتن سخنان اغراق آمیز زنان توسط مردان و دریافت هدف</a:t>
            </a:r>
          </a:p>
          <a:p>
            <a:pPr algn="r" rtl="1"/>
            <a:endParaRPr lang="fa-I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اصلی از ابراز آن – دقت بیشتر  زنان در به کار بردن در کلمات و جملات ( زیرا شوهر آنها را جدی می گیرد .) </a:t>
            </a:r>
          </a:p>
          <a:p>
            <a:pPr algn="r" rtl="1"/>
            <a:endParaRPr lang="fa-I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48300" y="2679700"/>
            <a:ext cx="1130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6689725" y="3946483"/>
            <a:ext cx="1873250" cy="183461"/>
          </a:xfrm>
          <a:prstGeom prst="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78600" y="4529501"/>
            <a:ext cx="596900" cy="207893"/>
          </a:xfrm>
          <a:prstGeom prst="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66"/>
                  </a:solidFill>
                </a:ln>
              </a:rPr>
              <a:t> </a:t>
            </a:r>
            <a:endParaRPr lang="en-US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8759825" y="4529501"/>
            <a:ext cx="596900" cy="207893"/>
          </a:xfrm>
          <a:prstGeom prst="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6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7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توجه به تفاوتها در رفتار با همسر</a:t>
            </a:r>
            <a:endParaRPr lang="en-US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1016000"/>
            <a:ext cx="118491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هفت : </a:t>
            </a:r>
            <a:r>
              <a:rPr lang="fa-IR" sz="2800" dirty="0" smtClean="0">
                <a:cs typeface="B Titr" panose="00000700000000000000" pitchFamily="2" charset="-78"/>
              </a:rPr>
              <a:t>قدرت تکلم در زنان قوی تر از مردان است. </a:t>
            </a:r>
          </a:p>
          <a:p>
            <a:pPr algn="r" rtl="1"/>
            <a:endParaRPr lang="fa-IR" sz="2800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شکایت زنان از این که شوهرم کم حرف می زند و مردان می گویند  همسرم همواره حرف می زند . تعدیل این نیاز توسط زنان ا ز طریق سخن گفتن با</a:t>
            </a:r>
            <a:endParaRPr lang="fa-IR" dirty="0">
              <a:ln>
                <a:solidFill>
                  <a:sysClr val="windowText" lastClr="000000"/>
                </a:solidFill>
              </a:ln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ln>
                <a:solidFill>
                  <a:sysClr val="windowText" lastClr="000000"/>
                </a:solidFill>
              </a:ln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 فرزندان یا بستگان و دوستان -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لذت مردان از شیرین سخنی همسرشان ( زنان خوش زبان نزد شوهر خو د محبوب تر از زنان خوش سیما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) </a:t>
            </a:r>
          </a:p>
          <a:p>
            <a:pPr algn="r" rtl="1"/>
            <a:endParaRPr lang="fa-IR" dirty="0">
              <a:ln>
                <a:solidFill>
                  <a:sysClr val="windowText" lastClr="000000"/>
                </a:solidFill>
              </a:ln>
              <a:cs typeface="B Titr" panose="000007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اندیشه کردن مردان در سکوت و سپس گفتن نتیجه پایانی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-  سخن گفتن تحلیلی و استدلالی مردان ( عدم توجه به احساسات )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 – تمایل کم برای</a:t>
            </a:r>
          </a:p>
          <a:p>
            <a:pPr marL="285750" indent="-285750" algn="r" rtl="1">
              <a:buFontTx/>
              <a:buChar char="-"/>
            </a:pPr>
            <a:endParaRPr lang="fa-IR" dirty="0">
              <a:ln>
                <a:solidFill>
                  <a:sysClr val="windowText" lastClr="000000"/>
                </a:solidFill>
              </a:ln>
              <a:cs typeface="B Titr" panose="000007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 بیان تردید ها واحساسات منفی ( عصبانیت و سرخوردگی) –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زنان برخلاف مردان  دوست دارند پس از تجربه احساس منفی در موردش سخن </a:t>
            </a:r>
          </a:p>
          <a:p>
            <a:pPr algn="r" rtl="1"/>
            <a:endParaRPr lang="fa-IR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گویند و وآرامش یابند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– علاقه زنان برای گفتن جزئیات  طول روز بر خلاف مردان که این را بی فایده و خسته کننده می دانند.</a:t>
            </a:r>
          </a:p>
          <a:p>
            <a:pPr algn="r" rtl="1"/>
            <a:endParaRPr lang="fa-IR" dirty="0" smtClean="0">
              <a:ln>
                <a:solidFill>
                  <a:sysClr val="windowText" lastClr="000000"/>
                </a:solidFill>
              </a:ln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-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مردان در مواجه با مشکلات به جای صحبت کردن در باره اش به دنبال راه حل برای رفعش </a:t>
            </a:r>
            <a:r>
              <a:rPr lang="fa-IR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هستند  ولی زنان 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دوست دارند ابتدا در مورد مشکل صحبت کنند سپس راه حل یابی کنند</a:t>
            </a:r>
            <a:r>
              <a:rPr lang="fa-IR" dirty="0" smtClean="0">
                <a:ln>
                  <a:solidFill>
                    <a:sysClr val="windowText" lastClr="000000"/>
                  </a:solidFill>
                </a:ln>
                <a:cs typeface="B Titr" panose="00000700000000000000" pitchFamily="2" charset="-78"/>
              </a:rPr>
              <a:t>. </a:t>
            </a:r>
          </a:p>
          <a:p>
            <a:pPr algn="r" rtl="1"/>
            <a:endParaRPr lang="fa-IR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در ازدواج موفق                تلاش زن وشوهر جهت شناسایی تفاوت های فردی علاوه بر این تفاوتها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991600" y="5634401"/>
            <a:ext cx="596900" cy="207893"/>
          </a:xfrm>
          <a:prstGeom prst="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66"/>
                  </a:solidFill>
                </a:ln>
              </a:rPr>
              <a:t> </a:t>
            </a:r>
            <a:endParaRPr lang="en-US" dirty="0">
              <a:ln>
                <a:solidFill>
                  <a:srgbClr val="FF006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684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1004</Words>
  <Application>Microsoft Office PowerPoint</Application>
  <PresentationFormat>Custom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DibaGostar</dc:creator>
  <cp:lastModifiedBy>m.m</cp:lastModifiedBy>
  <cp:revision>28</cp:revision>
  <dcterms:created xsi:type="dcterms:W3CDTF">2018-05-15T17:04:49Z</dcterms:created>
  <dcterms:modified xsi:type="dcterms:W3CDTF">2018-05-20T18:33:45Z</dcterms:modified>
</cp:coreProperties>
</file>