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65202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976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69973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2620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72505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25008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4087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29997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72242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94431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3544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4115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18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5147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86603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9816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7518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4002E16-928C-4E4D-9C36-F65B933A9A83}" type="datetimeFigureOut">
              <a:rPr lang="fa-IR" smtClean="0"/>
              <a:t>18/02/1437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2232-855D-45AC-AE20-96C0FA04264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718080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مقایسه تدریس فعال و سنتی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6719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762000"/>
          </a:xfrm>
        </p:spPr>
        <p:txBody>
          <a:bodyPr/>
          <a:lstStyle/>
          <a:p>
            <a:pPr>
              <a:defRPr/>
            </a:pPr>
            <a:r>
              <a:rPr lang="fa-IR" sz="4000" dirty="0">
                <a:cs typeface="B Mitra" pitchFamily="2" charset="-78"/>
              </a:rPr>
              <a:t>مقایسه رویکرد تدریس رایج و فعال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828800" y="1143001"/>
          <a:ext cx="8534400" cy="5730875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4267200"/>
                <a:gridCol w="4267200"/>
              </a:tblGrid>
              <a:tr h="609668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>
                          <a:cs typeface="B Mitra" pitchFamily="2" charset="-78"/>
                        </a:rPr>
                        <a:t>رویکرد سنتی و رایج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>
                          <a:cs typeface="B Mitra" pitchFamily="2" charset="-78"/>
                        </a:rPr>
                        <a:t>رویکرد فعال</a:t>
                      </a:r>
                    </a:p>
                  </a:txBody>
                  <a:tcPr marT="45725" marB="45725"/>
                </a:tc>
              </a:tr>
              <a:tr h="5121207">
                <a:tc>
                  <a:txBody>
                    <a:bodyPr/>
                    <a:lstStyle/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1800" dirty="0">
                          <a:cs typeface="B Mitra" pitchFamily="2" charset="-78"/>
                        </a:rPr>
                        <a:t> </a:t>
                      </a:r>
                      <a:r>
                        <a:rPr lang="fa-IR" sz="2400" dirty="0">
                          <a:cs typeface="B Mitra" pitchFamily="2" charset="-78"/>
                        </a:rPr>
                        <a:t>غیر فعال بودن یادگیرنده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معلم محوری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یادگیری فقط از معلم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یادگیری از کارشناس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بازخورد یادگیری فقط به یک نفر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رقابت با دیگران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اتکا به یک فرد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فعال بودن یادگیرنده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معلم به عنوان راهنما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یادگیری از همه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کشف از طریق راهنمایی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یادگیری از طریق تعامل با دیگران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همکاری با دیگران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اتکا به راهنماییها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1800" dirty="0"/>
                    </a:p>
                  </a:txBody>
                  <a:tcPr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61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762000"/>
          </a:xfrm>
        </p:spPr>
        <p:txBody>
          <a:bodyPr/>
          <a:lstStyle/>
          <a:p>
            <a:endParaRPr lang="fa-IR" altLang="fa-IR" sz="40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828800" y="228601"/>
          <a:ext cx="8534400" cy="6537325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4239904"/>
                <a:gridCol w="4294496"/>
              </a:tblGrid>
              <a:tr h="6537325">
                <a:tc>
                  <a:txBody>
                    <a:bodyPr/>
                    <a:lstStyle/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 استفاده از یک روش مشابه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پنهان کاری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کپی برداری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نگرانی از اشتباه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یادگیری از طریق نت برداری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رسمی و خشک بودن کلاس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کلاسهای با زمان کوتاه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تصمیم گیری فردی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فکر کردن در باره نتایج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تنوع و انعطاف پذیری روشها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تقسیم کار، باز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یادگیری از طریق وامگیری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عدم نگرانی از اشتباه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یادگیری از طریق حل مسأله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غیر رسمی و انعطاف پذیر بودن کلاس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طولانی بودن زمان کلاس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تصمیم گیری با دیگران</a:t>
                      </a:r>
                    </a:p>
                    <a:p>
                      <a:pPr rtl="1">
                        <a:buFont typeface="Arial" pitchFamily="34" charset="0"/>
                        <a:buChar char="•"/>
                      </a:pPr>
                      <a:endParaRPr lang="fa-IR" sz="2400" dirty="0">
                        <a:cs typeface="B Mitra" pitchFamily="2" charset="-78"/>
                      </a:endParaRPr>
                    </a:p>
                    <a:p>
                      <a:pPr rtl="1">
                        <a:buFont typeface="Arial" pitchFamily="34" charset="0"/>
                        <a:buChar char="•"/>
                      </a:pPr>
                      <a:r>
                        <a:rPr lang="fa-IR" sz="2400" dirty="0">
                          <a:cs typeface="B Mitra" pitchFamily="2" charset="-78"/>
                        </a:rPr>
                        <a:t>فکر کردن فرآیندی</a:t>
                      </a:r>
                    </a:p>
                  </a:txBody>
                  <a:tcPr marT="45716" marB="4571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38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145</Words>
  <Application>Microsoft Office PowerPoint</Application>
  <PresentationFormat>Widescreen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 Mitra</vt:lpstr>
      <vt:lpstr>Century Gothic</vt:lpstr>
      <vt:lpstr>Times New Roman</vt:lpstr>
      <vt:lpstr>Wingdings 3</vt:lpstr>
      <vt:lpstr>Ion</vt:lpstr>
      <vt:lpstr>مقایسه تدریس فعال و سنتی</vt:lpstr>
      <vt:lpstr>مقایسه رویکرد تدریس رایج و فعال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مقایسه تدریس فعال و سنتی</dc:title>
  <dc:creator>educator</dc:creator>
  <cp:lastModifiedBy>educator</cp:lastModifiedBy>
  <cp:revision>1</cp:revision>
  <dcterms:created xsi:type="dcterms:W3CDTF">2015-11-30T02:02:31Z</dcterms:created>
  <dcterms:modified xsi:type="dcterms:W3CDTF">2015-11-30T02:02:45Z</dcterms:modified>
</cp:coreProperties>
</file>