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83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744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7917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5788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3846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146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4196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75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0135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668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378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3A034-D934-46DA-9535-78270442A03E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245A8-8CD7-4160-BB49-CE6CE595467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661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 rtl="1"/>
            <a:r>
              <a:rPr lang="fa-I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+mn-ea"/>
                <a:cs typeface="B Zar" pitchFamily="2" charset="-78"/>
              </a:rPr>
              <a:t>طرح درس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ea typeface="+mn-ea"/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یک دستور کار یا راهنمای آموزشی است که به مدرس می گوید چه کاری را چه زمانی انجام دهد.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طرح درس صرفا برای استفاده مدرس طراحی می شود</a:t>
            </a:r>
            <a:r>
              <a:rPr lang="fa-I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762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 rtl="1"/>
            <a:r>
              <a:rPr lang="fa-I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B Zar" pitchFamily="2" charset="-78"/>
              </a:rPr>
              <a:t>طرح درس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ea typeface="+mn-ea"/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طرح درس شامل موارد ذیل است: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اهداف رفتاری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رئوس مطالب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روش های آموزش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زمان تقریبی مورد نیاز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منابع آموزشی مورد نیاز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تکالیف مخصوص فراگیران</a:t>
            </a:r>
          </a:p>
          <a:p>
            <a:pPr algn="r" rtl="1">
              <a:defRPr/>
            </a:pPr>
            <a:r>
              <a:rPr lang="fa-I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B Mitra" pitchFamily="2" charset="-78"/>
              </a:rPr>
              <a:t>روش ارزشیابی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B Mitra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63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 Mitra</vt:lpstr>
      <vt:lpstr>B Zar</vt:lpstr>
      <vt:lpstr>Calibri</vt:lpstr>
      <vt:lpstr>Calibri Light</vt:lpstr>
      <vt:lpstr>Times New Roman</vt:lpstr>
      <vt:lpstr>Office Theme</vt:lpstr>
      <vt:lpstr>طرح درس</vt:lpstr>
      <vt:lpstr>طرح درس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طرح درس</dc:title>
  <dc:creator>educator</dc:creator>
  <cp:lastModifiedBy>educator</cp:lastModifiedBy>
  <cp:revision>1</cp:revision>
  <dcterms:created xsi:type="dcterms:W3CDTF">2015-11-30T01:57:03Z</dcterms:created>
  <dcterms:modified xsi:type="dcterms:W3CDTF">2015-11-30T01:57:08Z</dcterms:modified>
</cp:coreProperties>
</file>