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نقش روابط واژگانی در تدریس لغت: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1026" name="Picture 2" descr="C:\Users\mobin\Desktop\۲۰۲۰۰۴۲۹_۱۱۱۴۵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1143001"/>
            <a:ext cx="882178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2050" name="Picture 2" descr="C:\Users\mobin\Desktop\۲۰۲۰۰۴۲۹_۱۱۱۵۱۳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534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3074" name="Picture 2" descr="C:\Users\mobin\Desktop\۲۰۲۰۰۴۲۹_۱۱۱۵۲۴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8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4098" name="Picture 2" descr="C:\Users\mobin\Desktop\۲۰۲۰۰۴۲۹_۱۱۱۶۳۶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72331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5122" name="Picture 2" descr="C:\Users\mobin\Desktop\۲۰۲۰۰۴۲۹_۱۱۱۶۵۱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0729"/>
            <a:ext cx="8610600" cy="53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6146" name="Picture 2" descr="C:\Users\mobin\Desktop\۲۰۲۰۰۴۲۹_۱۱۱۷۰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5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7170" name="Picture 2" descr="C:\Users\mobin\Desktop\۲۰۲۰۰۴۲۹_۱۱۱۷۲۷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</p:txBody>
      </p:sp>
      <p:pic>
        <p:nvPicPr>
          <p:cNvPr id="8194" name="Picture 2" descr="C:\Users\mobin\Desktop\۲۰۲۰۰۴۲۹_۱۱۲۴۰۵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8836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4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نقش روابط واژگانی در تدریس لغت: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نقش روابط واژگانی در تدریس لغت</dc:title>
  <dc:creator>ab</dc:creator>
  <cp:lastModifiedBy>mobin</cp:lastModifiedBy>
  <cp:revision>11</cp:revision>
  <dcterms:created xsi:type="dcterms:W3CDTF">2006-08-16T00:00:00Z</dcterms:created>
  <dcterms:modified xsi:type="dcterms:W3CDTF">2020-04-29T08:52:23Z</dcterms:modified>
</cp:coreProperties>
</file>