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1476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0E0FA-847B-41D7-9070-B059D10D2827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A254F-E2B3-49FB-BDB2-99A1B7C9933B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Describing learning and teaching</a:t>
            </a:r>
            <a:endParaRPr lang="fa-I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 children and language </a:t>
            </a:r>
          </a:p>
          <a:p>
            <a:pPr algn="l"/>
            <a:r>
              <a:rPr lang="en-US" dirty="0" err="1" smtClean="0"/>
              <a:t>Acqisition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learning</a:t>
            </a:r>
          </a:p>
          <a:p>
            <a:pPr algn="l"/>
            <a:r>
              <a:rPr lang="en-US" smtClean="0"/>
              <a:t>Thank you all. </a:t>
            </a:r>
            <a:endParaRPr lang="fa-I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Describing learning and teaching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Describing learning and teaching</dc:title>
  <dc:creator>User</dc:creator>
  <cp:lastModifiedBy>User</cp:lastModifiedBy>
  <cp:revision>2</cp:revision>
  <dcterms:created xsi:type="dcterms:W3CDTF">2020-04-06T20:30:08Z</dcterms:created>
  <dcterms:modified xsi:type="dcterms:W3CDTF">2020-04-06T20:48:46Z</dcterms:modified>
</cp:coreProperties>
</file>