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100" d="100"/>
          <a:sy n="100" d="100"/>
        </p:scale>
        <p:origin x="-432" y="23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F01E2-7B11-4CF7-8DE0-571F618153C6}" type="datetimeFigureOut">
              <a:rPr lang="fa-IR" smtClean="0"/>
              <a:t>1441/08/16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25BF6-C523-471F-BF42-024B407DD24F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F01E2-7B11-4CF7-8DE0-571F618153C6}" type="datetimeFigureOut">
              <a:rPr lang="fa-IR" smtClean="0"/>
              <a:t>1441/08/16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25BF6-C523-471F-BF42-024B407DD24F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F01E2-7B11-4CF7-8DE0-571F618153C6}" type="datetimeFigureOut">
              <a:rPr lang="fa-IR" smtClean="0"/>
              <a:t>1441/08/16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25BF6-C523-471F-BF42-024B407DD24F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F01E2-7B11-4CF7-8DE0-571F618153C6}" type="datetimeFigureOut">
              <a:rPr lang="fa-IR" smtClean="0"/>
              <a:t>1441/08/16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25BF6-C523-471F-BF42-024B407DD24F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F01E2-7B11-4CF7-8DE0-571F618153C6}" type="datetimeFigureOut">
              <a:rPr lang="fa-IR" smtClean="0"/>
              <a:t>1441/08/16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25BF6-C523-471F-BF42-024B407DD24F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F01E2-7B11-4CF7-8DE0-571F618153C6}" type="datetimeFigureOut">
              <a:rPr lang="fa-IR" smtClean="0"/>
              <a:t>1441/08/16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25BF6-C523-471F-BF42-024B407DD24F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F01E2-7B11-4CF7-8DE0-571F618153C6}" type="datetimeFigureOut">
              <a:rPr lang="fa-IR" smtClean="0"/>
              <a:t>1441/08/16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25BF6-C523-471F-BF42-024B407DD24F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F01E2-7B11-4CF7-8DE0-571F618153C6}" type="datetimeFigureOut">
              <a:rPr lang="fa-IR" smtClean="0"/>
              <a:t>1441/08/16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25BF6-C523-471F-BF42-024B407DD24F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F01E2-7B11-4CF7-8DE0-571F618153C6}" type="datetimeFigureOut">
              <a:rPr lang="fa-IR" smtClean="0"/>
              <a:t>1441/08/16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25BF6-C523-471F-BF42-024B407DD24F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F01E2-7B11-4CF7-8DE0-571F618153C6}" type="datetimeFigureOut">
              <a:rPr lang="fa-IR" smtClean="0"/>
              <a:t>1441/08/16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25BF6-C523-471F-BF42-024B407DD24F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F01E2-7B11-4CF7-8DE0-571F618153C6}" type="datetimeFigureOut">
              <a:rPr lang="fa-IR" smtClean="0"/>
              <a:t>1441/08/16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25BF6-C523-471F-BF42-024B407DD24F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2F01E2-7B11-4CF7-8DE0-571F618153C6}" type="datetimeFigureOut">
              <a:rPr lang="fa-IR" smtClean="0"/>
              <a:t>1441/08/16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525BF6-C523-471F-BF42-024B407DD24F}" type="slidenum">
              <a:rPr lang="fa-IR" smtClean="0"/>
              <a:t>‹#›</a:t>
            </a:fld>
            <a:endParaRPr lang="fa-I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20688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/>
              <a:t>Chapter 4. Describing learning and teaching</a:t>
            </a:r>
            <a:endParaRPr lang="fa-IR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6093296"/>
          </a:xfrm>
        </p:spPr>
        <p:txBody>
          <a:bodyPr>
            <a:normAutofit lnSpcReduction="10000"/>
          </a:bodyPr>
          <a:lstStyle/>
          <a:p>
            <a:pPr algn="l"/>
            <a:r>
              <a:rPr lang="en-US" dirty="0" smtClean="0"/>
              <a:t>-Different times, different methods</a:t>
            </a:r>
          </a:p>
          <a:p>
            <a:pPr algn="l"/>
            <a:r>
              <a:rPr lang="en-US" dirty="0" smtClean="0"/>
              <a:t>Acquisition versus learning= </a:t>
            </a:r>
          </a:p>
          <a:p>
            <a:pPr algn="l"/>
            <a:r>
              <a:rPr lang="en-US" dirty="0" smtClean="0"/>
              <a:t>Palmer: Spontaneous vs. </a:t>
            </a:r>
            <a:r>
              <a:rPr lang="en-US" dirty="0" err="1" smtClean="0"/>
              <a:t>studial</a:t>
            </a:r>
            <a:endParaRPr lang="en-US" dirty="0" smtClean="0"/>
          </a:p>
          <a:p>
            <a:pPr algn="l"/>
            <a:r>
              <a:rPr lang="en-US" dirty="0" smtClean="0"/>
              <a:t>Lexical approach</a:t>
            </a:r>
          </a:p>
          <a:p>
            <a:pPr algn="l"/>
            <a:r>
              <a:rPr lang="en-US" dirty="0" smtClean="0"/>
              <a:t>Silent way</a:t>
            </a:r>
          </a:p>
          <a:p>
            <a:pPr algn="l"/>
            <a:r>
              <a:rPr lang="en-US" dirty="0" smtClean="0">
                <a:solidFill>
                  <a:srgbClr val="FF0000"/>
                </a:solidFill>
              </a:rPr>
              <a:t>Community language learning</a:t>
            </a:r>
          </a:p>
          <a:p>
            <a:pPr algn="l"/>
            <a:r>
              <a:rPr lang="en-US" dirty="0" smtClean="0"/>
              <a:t>Grammar Translation method                            </a:t>
            </a:r>
            <a:r>
              <a:rPr lang="en-US" sz="2800" dirty="0" smtClean="0"/>
              <a:t>structural situational teaching</a:t>
            </a:r>
            <a:r>
              <a:rPr lang="fa-IR" sz="2800" dirty="0" smtClean="0"/>
              <a:t>              </a:t>
            </a:r>
            <a:r>
              <a:rPr lang="en-US" sz="2800" dirty="0" smtClean="0"/>
              <a:t>Audio-lingual</a:t>
            </a:r>
          </a:p>
          <a:p>
            <a:pPr algn="l"/>
            <a:r>
              <a:rPr lang="en-US" sz="2800" dirty="0" err="1" smtClean="0"/>
              <a:t>Ppp</a:t>
            </a:r>
            <a:r>
              <a:rPr lang="en-US" sz="2800" dirty="0" smtClean="0"/>
              <a:t>(</a:t>
            </a:r>
            <a:r>
              <a:rPr lang="en-US" sz="2800" dirty="0" err="1" smtClean="0"/>
              <a:t>presentation,practice</a:t>
            </a:r>
            <a:r>
              <a:rPr lang="en-US" sz="2800" dirty="0" smtClean="0"/>
              <a:t>, production)</a:t>
            </a:r>
          </a:p>
          <a:p>
            <a:pPr algn="l"/>
            <a:r>
              <a:rPr lang="en-US" sz="2800" dirty="0" smtClean="0"/>
              <a:t>CLT communicative language teaching:1.language function and 2. exposure to language itself</a:t>
            </a:r>
          </a:p>
          <a:p>
            <a:pPr algn="l"/>
            <a:r>
              <a:rPr lang="en-US" sz="2800" dirty="0" smtClean="0"/>
              <a:t>TBL (task based learning)</a:t>
            </a:r>
          </a:p>
          <a:p>
            <a:pPr algn="l"/>
            <a:endParaRPr lang="en-US" sz="2800" dirty="0" smtClean="0"/>
          </a:p>
          <a:p>
            <a:pPr algn="l"/>
            <a:endParaRPr lang="fa-IR" dirty="0"/>
          </a:p>
        </p:txBody>
      </p:sp>
      <p:sp>
        <p:nvSpPr>
          <p:cNvPr id="4" name="Right Arrow 3"/>
          <p:cNvSpPr/>
          <p:nvPr/>
        </p:nvSpPr>
        <p:spPr>
          <a:xfrm>
            <a:off x="2267744" y="4653136"/>
            <a:ext cx="432048" cy="720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59</Words>
  <Application>Microsoft Office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Chapter 4. Describing learning and teaching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4. Describing learning and teaching</dc:title>
  <dc:creator>User</dc:creator>
  <cp:lastModifiedBy>User</cp:lastModifiedBy>
  <cp:revision>5</cp:revision>
  <dcterms:created xsi:type="dcterms:W3CDTF">2020-04-09T10:51:49Z</dcterms:created>
  <dcterms:modified xsi:type="dcterms:W3CDTF">2020-04-09T11:38:19Z</dcterms:modified>
</cp:coreProperties>
</file>