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87" d="100"/>
          <a:sy n="87" d="100"/>
        </p:scale>
        <p:origin x="1116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82D9565-2D51-412A-B5AF-A5368A7293B6}" type="datetimeFigureOut">
              <a:rPr lang="fa-IR" smtClean="0"/>
              <a:t>1441/08/13</a:t>
            </a:fld>
            <a:endParaRPr lang="fa-I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2D9565-2D51-412A-B5AF-A5368A7293B6}" type="datetimeFigureOut">
              <a:rPr lang="fa-IR" smtClean="0"/>
              <a:t>1441/08/14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82D9565-2D51-412A-B5AF-A5368A7293B6}" type="datetimeFigureOut">
              <a:rPr lang="fa-IR" smtClean="0"/>
              <a:t>1441/08/13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F37C4DD-5037-4C19-B7A2-328E7315D580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8697144" cy="648072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Chapter 4: Describing learning and teaching</a:t>
            </a:r>
            <a:endParaRPr lang="fa-I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8892480" cy="6021288"/>
          </a:xfrm>
        </p:spPr>
        <p:txBody>
          <a:bodyPr>
            <a:normAutofit/>
          </a:bodyPr>
          <a:lstStyle/>
          <a:p>
            <a:pPr algn="l"/>
            <a:endParaRPr lang="en-US" dirty="0" smtClean="0"/>
          </a:p>
          <a:p>
            <a:pPr algn="l"/>
            <a:r>
              <a:rPr lang="en-US" dirty="0" smtClean="0"/>
              <a:t>Children and Language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Acquisition</a:t>
            </a:r>
          </a:p>
          <a:p>
            <a:pPr algn="l"/>
            <a:r>
              <a:rPr lang="en-US" dirty="0" smtClean="0"/>
              <a:t>Exposure</a:t>
            </a:r>
          </a:p>
          <a:p>
            <a:pPr algn="l"/>
            <a:r>
              <a:rPr lang="en-US" dirty="0" smtClean="0"/>
              <a:t>Rough-tuning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Acquisition vs. learning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Monitoring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ctr"/>
            <a:r>
              <a:rPr lang="en-US" dirty="0" smtClean="0"/>
              <a:t>                -1-              </a:t>
            </a:r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 times Different methods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fa-I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14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Opulent</vt:lpstr>
      <vt:lpstr>    Chapter 4: Describing learning and teaching</vt:lpstr>
      <vt:lpstr>Different times Different methods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Describing learning and teaching</dc:title>
  <dc:creator>User</dc:creator>
  <cp:lastModifiedBy>User</cp:lastModifiedBy>
  <cp:revision>5</cp:revision>
  <dcterms:created xsi:type="dcterms:W3CDTF">2020-04-06T19:29:51Z</dcterms:created>
  <dcterms:modified xsi:type="dcterms:W3CDTF">2020-04-06T20:16:53Z</dcterms:modified>
</cp:coreProperties>
</file>